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58" r:id="rId6"/>
    <p:sldId id="273" r:id="rId7"/>
    <p:sldId id="274" r:id="rId8"/>
    <p:sldId id="272" r:id="rId9"/>
    <p:sldId id="261" r:id="rId10"/>
    <p:sldId id="263" r:id="rId11"/>
    <p:sldId id="262" r:id="rId12"/>
    <p:sldId id="275" r:id="rId13"/>
    <p:sldId id="276" r:id="rId14"/>
    <p:sldId id="277" r:id="rId15"/>
    <p:sldId id="264" r:id="rId16"/>
    <p:sldId id="278" r:id="rId17"/>
    <p:sldId id="265" r:id="rId18"/>
    <p:sldId id="279" r:id="rId19"/>
    <p:sldId id="280" r:id="rId20"/>
    <p:sldId id="266" r:id="rId21"/>
    <p:sldId id="268" r:id="rId22"/>
    <p:sldId id="281" r:id="rId23"/>
    <p:sldId id="282" r:id="rId24"/>
    <p:sldId id="269" r:id="rId25"/>
    <p:sldId id="270"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B9B2F-255E-A2CD-7F67-262660449120}" v="3335" dt="2024-09-02T21:36:23.254"/>
    <p1510:client id="{A573754D-A4B0-60DD-6C1D-B52B52598BDB}" v="2010" dt="2024-09-02T02:45:38.980"/>
    <p1510:client id="{C06F5052-753C-37EE-C848-F40989B53D89}" v="1184" dt="2024-09-02T02:52:33.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G Sabean" userId="S::alyssa.sabean@lander.edu::1b91f84a-75d1-4a10-ae0b-5e9f4cc83e67" providerId="AD" clId="Web-{C06F5052-753C-37EE-C848-F40989B53D89}"/>
    <pc:docChg chg="modSld">
      <pc:chgData name="Alyssa G Sabean" userId="S::alyssa.sabean@lander.edu::1b91f84a-75d1-4a10-ae0b-5e9f4cc83e67" providerId="AD" clId="Web-{C06F5052-753C-37EE-C848-F40989B53D89}" dt="2024-09-02T02:52:33.140" v="630" actId="1076"/>
      <pc:docMkLst>
        <pc:docMk/>
      </pc:docMkLst>
      <pc:sldChg chg="addSp modSp">
        <pc:chgData name="Alyssa G Sabean" userId="S::alyssa.sabean@lander.edu::1b91f84a-75d1-4a10-ae0b-5e9f4cc83e67" providerId="AD" clId="Web-{C06F5052-753C-37EE-C848-F40989B53D89}" dt="2024-09-02T02:49:42.972" v="417" actId="14100"/>
        <pc:sldMkLst>
          <pc:docMk/>
          <pc:sldMk cId="1393425305" sldId="271"/>
        </pc:sldMkLst>
        <pc:spChg chg="mod">
          <ac:chgData name="Alyssa G Sabean" userId="S::alyssa.sabean@lander.edu::1b91f84a-75d1-4a10-ae0b-5e9f4cc83e67" providerId="AD" clId="Web-{C06F5052-753C-37EE-C848-F40989B53D89}" dt="2024-09-02T02:49:42.972" v="417" actId="14100"/>
          <ac:spMkLst>
            <pc:docMk/>
            <pc:sldMk cId="1393425305" sldId="271"/>
            <ac:spMk id="4" creationId="{1243CC8F-34C9-2CC9-176A-3F3718AF8207}"/>
          </ac:spMkLst>
        </pc:spChg>
        <pc:picChg chg="mod">
          <ac:chgData name="Alyssa G Sabean" userId="S::alyssa.sabean@lander.edu::1b91f84a-75d1-4a10-ae0b-5e9f4cc83e67" providerId="AD" clId="Web-{C06F5052-753C-37EE-C848-F40989B53D89}" dt="2024-09-02T02:46:38.246" v="74" actId="1076"/>
          <ac:picMkLst>
            <pc:docMk/>
            <pc:sldMk cId="1393425305" sldId="271"/>
            <ac:picMk id="2" creationId="{711A89A3-68BC-75BE-A1D2-856033C5271A}"/>
          </ac:picMkLst>
        </pc:picChg>
        <pc:picChg chg="add mod">
          <ac:chgData name="Alyssa G Sabean" userId="S::alyssa.sabean@lander.edu::1b91f84a-75d1-4a10-ae0b-5e9f4cc83e67" providerId="AD" clId="Web-{C06F5052-753C-37EE-C848-F40989B53D89}" dt="2024-09-02T02:49:37.956" v="416" actId="14100"/>
          <ac:picMkLst>
            <pc:docMk/>
            <pc:sldMk cId="1393425305" sldId="271"/>
            <ac:picMk id="5" creationId="{1B1B8AF8-EB0C-21B1-4C07-C5BE07EB5C3D}"/>
          </ac:picMkLst>
        </pc:picChg>
      </pc:sldChg>
      <pc:sldChg chg="addSp modSp">
        <pc:chgData name="Alyssa G Sabean" userId="S::alyssa.sabean@lander.edu::1b91f84a-75d1-4a10-ae0b-5e9f4cc83e67" providerId="AD" clId="Web-{C06F5052-753C-37EE-C848-F40989B53D89}" dt="2024-09-02T02:52:33.140" v="630" actId="1076"/>
        <pc:sldMkLst>
          <pc:docMk/>
          <pc:sldMk cId="390024158" sldId="272"/>
        </pc:sldMkLst>
        <pc:spChg chg="mod">
          <ac:chgData name="Alyssa G Sabean" userId="S::alyssa.sabean@lander.edu::1b91f84a-75d1-4a10-ae0b-5e9f4cc83e67" providerId="AD" clId="Web-{C06F5052-753C-37EE-C848-F40989B53D89}" dt="2024-09-02T02:52:12.655" v="624" actId="1076"/>
          <ac:spMkLst>
            <pc:docMk/>
            <pc:sldMk cId="390024158" sldId="272"/>
            <ac:spMk id="4" creationId="{1243CC8F-34C9-2CC9-176A-3F3718AF8207}"/>
          </ac:spMkLst>
        </pc:spChg>
        <pc:picChg chg="add mod">
          <ac:chgData name="Alyssa G Sabean" userId="S::alyssa.sabean@lander.edu::1b91f84a-75d1-4a10-ae0b-5e9f4cc83e67" providerId="AD" clId="Web-{C06F5052-753C-37EE-C848-F40989B53D89}" dt="2024-09-02T02:52:33.140" v="630" actId="1076"/>
          <ac:picMkLst>
            <pc:docMk/>
            <pc:sldMk cId="390024158" sldId="272"/>
            <ac:picMk id="8" creationId="{BE9176CA-2D09-C584-21B7-83D8F62A7912}"/>
          </ac:picMkLst>
        </pc:picChg>
        <pc:cxnChg chg="mod">
          <ac:chgData name="Alyssa G Sabean" userId="S::alyssa.sabean@lander.edu::1b91f84a-75d1-4a10-ae0b-5e9f4cc83e67" providerId="AD" clId="Web-{C06F5052-753C-37EE-C848-F40989B53D89}" dt="2024-09-02T02:51:46.054" v="612" actId="1076"/>
          <ac:cxnSpMkLst>
            <pc:docMk/>
            <pc:sldMk cId="390024158" sldId="272"/>
            <ac:cxnSpMk id="5" creationId="{C48AF165-5BAF-13A6-51B6-8476315792D4}"/>
          </ac:cxnSpMkLst>
        </pc:cxnChg>
      </pc:sldChg>
    </pc:docChg>
  </pc:docChgLst>
  <pc:docChgLst>
    <pc:chgData name="Alyssa G Sabean" userId="S::alyssa.sabean@lander.edu::1b91f84a-75d1-4a10-ae0b-5e9f4cc83e67" providerId="AD" clId="Web-{A573754D-A4B0-60DD-6C1D-B52B52598BDB}"/>
    <pc:docChg chg="addSld delSld modSld sldOrd addMainMaster delMainMaster">
      <pc:chgData name="Alyssa G Sabean" userId="S::alyssa.sabean@lander.edu::1b91f84a-75d1-4a10-ae0b-5e9f4cc83e67" providerId="AD" clId="Web-{A573754D-A4B0-60DD-6C1D-B52B52598BDB}" dt="2024-09-02T02:45:38.980" v="1535" actId="20577"/>
      <pc:docMkLst>
        <pc:docMk/>
      </pc:docMkLst>
      <pc:sldChg chg="addSp delSp modSp mod setBg modClrScheme chgLayout">
        <pc:chgData name="Alyssa G Sabean" userId="S::alyssa.sabean@lander.edu::1b91f84a-75d1-4a10-ae0b-5e9f4cc83e67" providerId="AD" clId="Web-{A573754D-A4B0-60DD-6C1D-B52B52598BDB}" dt="2024-09-02T01:36:17.617" v="1218" actId="1076"/>
        <pc:sldMkLst>
          <pc:docMk/>
          <pc:sldMk cId="109857222" sldId="256"/>
        </pc:sldMkLst>
        <pc:spChg chg="del">
          <ac:chgData name="Alyssa G Sabean" userId="S::alyssa.sabean@lander.edu::1b91f84a-75d1-4a10-ae0b-5e9f4cc83e67" providerId="AD" clId="Web-{A573754D-A4B0-60DD-6C1D-B52B52598BDB}" dt="2024-09-02T01:05:08.121" v="0"/>
          <ac:spMkLst>
            <pc:docMk/>
            <pc:sldMk cId="109857222" sldId="256"/>
            <ac:spMk id="2" creationId="{00000000-0000-0000-0000-000000000000}"/>
          </ac:spMkLst>
        </pc:spChg>
        <pc:spChg chg="del">
          <ac:chgData name="Alyssa G Sabean" userId="S::alyssa.sabean@lander.edu::1b91f84a-75d1-4a10-ae0b-5e9f4cc83e67" providerId="AD" clId="Web-{A573754D-A4B0-60DD-6C1D-B52B52598BDB}" dt="2024-09-02T01:05:11.152" v="1"/>
          <ac:spMkLst>
            <pc:docMk/>
            <pc:sldMk cId="109857222" sldId="256"/>
            <ac:spMk id="3" creationId="{00000000-0000-0000-0000-000000000000}"/>
          </ac:spMkLst>
        </pc:spChg>
        <pc:spChg chg="add del mod">
          <ac:chgData name="Alyssa G Sabean" userId="S::alyssa.sabean@lander.edu::1b91f84a-75d1-4a10-ae0b-5e9f4cc83e67" providerId="AD" clId="Web-{A573754D-A4B0-60DD-6C1D-B52B52598BDB}" dt="2024-09-02T01:07:17.547" v="42"/>
          <ac:spMkLst>
            <pc:docMk/>
            <pc:sldMk cId="109857222" sldId="256"/>
            <ac:spMk id="5" creationId="{504D62CF-8374-6936-D0ED-2D86E69D9FA5}"/>
          </ac:spMkLst>
        </pc:spChg>
        <pc:spChg chg="add mod">
          <ac:chgData name="Alyssa G Sabean" userId="S::alyssa.sabean@lander.edu::1b91f84a-75d1-4a10-ae0b-5e9f4cc83e67" providerId="AD" clId="Web-{A573754D-A4B0-60DD-6C1D-B52B52598BDB}" dt="2024-09-02T01:36:17.617" v="1218" actId="1076"/>
          <ac:spMkLst>
            <pc:docMk/>
            <pc:sldMk cId="109857222" sldId="256"/>
            <ac:spMk id="6" creationId="{E891CA7A-9036-B2FA-DEC6-FCA81059CCF2}"/>
          </ac:spMkLst>
        </pc:spChg>
        <pc:spChg chg="add del">
          <ac:chgData name="Alyssa G Sabean" userId="S::alyssa.sabean@lander.edu::1b91f84a-75d1-4a10-ae0b-5e9f4cc83e67" providerId="AD" clId="Web-{A573754D-A4B0-60DD-6C1D-B52B52598BDB}" dt="2024-09-02T01:07:20.515" v="43"/>
          <ac:spMkLst>
            <pc:docMk/>
            <pc:sldMk cId="109857222" sldId="256"/>
            <ac:spMk id="11" creationId="{5FCC6E86-7C37-4FD2-AF0B-C9BDDBC2B044}"/>
          </ac:spMkLst>
        </pc:spChg>
        <pc:spChg chg="add del">
          <ac:chgData name="Alyssa G Sabean" userId="S::alyssa.sabean@lander.edu::1b91f84a-75d1-4a10-ae0b-5e9f4cc83e67" providerId="AD" clId="Web-{A573754D-A4B0-60DD-6C1D-B52B52598BDB}" dt="2024-09-02T01:07:20.515" v="43"/>
          <ac:spMkLst>
            <pc:docMk/>
            <pc:sldMk cId="109857222" sldId="256"/>
            <ac:spMk id="13" creationId="{38C2FC07-A260-43C5-ABA2-A9DD5D5A839D}"/>
          </ac:spMkLst>
        </pc:spChg>
        <pc:spChg chg="add del">
          <ac:chgData name="Alyssa G Sabean" userId="S::alyssa.sabean@lander.edu::1b91f84a-75d1-4a10-ae0b-5e9f4cc83e67" providerId="AD" clId="Web-{A573754D-A4B0-60DD-6C1D-B52B52598BDB}" dt="2024-09-02T01:06:15.732" v="5"/>
          <ac:spMkLst>
            <pc:docMk/>
            <pc:sldMk cId="109857222" sldId="256"/>
            <ac:spMk id="21" creationId="{E841E027-8E53-4FEB-8605-2124D85731CA}"/>
          </ac:spMkLst>
        </pc:spChg>
        <pc:spChg chg="add del">
          <ac:chgData name="Alyssa G Sabean" userId="S::alyssa.sabean@lander.edu::1b91f84a-75d1-4a10-ae0b-5e9f4cc83e67" providerId="AD" clId="Web-{A573754D-A4B0-60DD-6C1D-B52B52598BDB}" dt="2024-09-02T01:06:15.732" v="5"/>
          <ac:spMkLst>
            <pc:docMk/>
            <pc:sldMk cId="109857222" sldId="256"/>
            <ac:spMk id="31" creationId="{8F6A6582-12A7-41EA-B8C1-773D6FD7A88C}"/>
          </ac:spMkLst>
        </pc:spChg>
        <pc:spChg chg="add del">
          <ac:chgData name="Alyssa G Sabean" userId="S::alyssa.sabean@lander.edu::1b91f84a-75d1-4a10-ae0b-5e9f4cc83e67" providerId="AD" clId="Web-{A573754D-A4B0-60DD-6C1D-B52B52598BDB}" dt="2024-09-02T01:06:15.732" v="5"/>
          <ac:spMkLst>
            <pc:docMk/>
            <pc:sldMk cId="109857222" sldId="256"/>
            <ac:spMk id="33" creationId="{B1644656-49B1-42A3-A31E-92E99A60F1AB}"/>
          </ac:spMkLst>
        </pc:spChg>
        <pc:spChg chg="add del">
          <ac:chgData name="Alyssa G Sabean" userId="S::alyssa.sabean@lander.edu::1b91f84a-75d1-4a10-ae0b-5e9f4cc83e67" providerId="AD" clId="Web-{A573754D-A4B0-60DD-6C1D-B52B52598BDB}" dt="2024-09-02T01:07:20.515" v="43"/>
          <ac:spMkLst>
            <pc:docMk/>
            <pc:sldMk cId="109857222" sldId="256"/>
            <ac:spMk id="35" creationId="{72411438-92A5-42B0-9C54-EA4FB32ACB5E}"/>
          </ac:spMkLst>
        </pc:spChg>
        <pc:grpChg chg="add del">
          <ac:chgData name="Alyssa G Sabean" userId="S::alyssa.sabean@lander.edu::1b91f84a-75d1-4a10-ae0b-5e9f4cc83e67" providerId="AD" clId="Web-{A573754D-A4B0-60DD-6C1D-B52B52598BDB}" dt="2024-09-02T01:06:15.732" v="5"/>
          <ac:grpSpMkLst>
            <pc:docMk/>
            <pc:sldMk cId="109857222" sldId="256"/>
            <ac:grpSpMk id="9" creationId="{5ED88E92-14F3-4B58-9E48-1D79E139A89E}"/>
          </ac:grpSpMkLst>
        </pc:grpChg>
        <pc:grpChg chg="add del">
          <ac:chgData name="Alyssa G Sabean" userId="S::alyssa.sabean@lander.edu::1b91f84a-75d1-4a10-ae0b-5e9f4cc83e67" providerId="AD" clId="Web-{A573754D-A4B0-60DD-6C1D-B52B52598BDB}" dt="2024-09-02T01:06:15.732" v="5"/>
          <ac:grpSpMkLst>
            <pc:docMk/>
            <pc:sldMk cId="109857222" sldId="256"/>
            <ac:grpSpMk id="23" creationId="{A25B55F8-1605-4B43-A2C2-F6A89E99FE77}"/>
          </ac:grpSpMkLst>
        </pc:grpChg>
        <pc:grpChg chg="add del">
          <ac:chgData name="Alyssa G Sabean" userId="S::alyssa.sabean@lander.edu::1b91f84a-75d1-4a10-ae0b-5e9f4cc83e67" providerId="AD" clId="Web-{A573754D-A4B0-60DD-6C1D-B52B52598BDB}" dt="2024-09-02T01:06:15.732" v="5"/>
          <ac:grpSpMkLst>
            <pc:docMk/>
            <pc:sldMk cId="109857222" sldId="256"/>
            <ac:grpSpMk id="27" creationId="{2CC34A8A-40BB-4525-83DA-504D63B13B95}"/>
          </ac:grpSpMkLst>
        </pc:grpChg>
        <pc:picChg chg="add mod">
          <ac:chgData name="Alyssa G Sabean" userId="S::alyssa.sabean@lander.edu::1b91f84a-75d1-4a10-ae0b-5e9f4cc83e67" providerId="AD" clId="Web-{A573754D-A4B0-60DD-6C1D-B52B52598BDB}" dt="2024-09-02T01:07:34.031" v="47" actId="14100"/>
          <ac:picMkLst>
            <pc:docMk/>
            <pc:sldMk cId="109857222" sldId="256"/>
            <ac:picMk id="4" creationId="{E17052C5-0BEB-ECD2-4F1C-270E2B2D4197}"/>
          </ac:picMkLst>
        </pc:picChg>
      </pc:sldChg>
      <pc:sldChg chg="addSp delSp modSp new mod setBg">
        <pc:chgData name="Alyssa G Sabean" userId="S::alyssa.sabean@lander.edu::1b91f84a-75d1-4a10-ae0b-5e9f4cc83e67" providerId="AD" clId="Web-{A573754D-A4B0-60DD-6C1D-B52B52598BDB}" dt="2024-09-02T02:14:09.112" v="1423" actId="1076"/>
        <pc:sldMkLst>
          <pc:docMk/>
          <pc:sldMk cId="1573171712" sldId="257"/>
        </pc:sldMkLst>
        <pc:spChg chg="add mod">
          <ac:chgData name="Alyssa G Sabean" userId="S::alyssa.sabean@lander.edu::1b91f84a-75d1-4a10-ae0b-5e9f4cc83e67" providerId="AD" clId="Web-{A573754D-A4B0-60DD-6C1D-B52B52598BDB}" dt="2024-09-02T01:37:29.791" v="1235" actId="1076"/>
          <ac:spMkLst>
            <pc:docMk/>
            <pc:sldMk cId="1573171712" sldId="257"/>
            <ac:spMk id="3" creationId="{B0DA1F22-7A73-9E0A-43E0-32FF5E560B33}"/>
          </ac:spMkLst>
        </pc:spChg>
        <pc:spChg chg="add mod">
          <ac:chgData name="Alyssa G Sabean" userId="S::alyssa.sabean@lander.edu::1b91f84a-75d1-4a10-ae0b-5e9f4cc83e67" providerId="AD" clId="Web-{A573754D-A4B0-60DD-6C1D-B52B52598BDB}" dt="2024-09-02T02:14:09.112" v="1423" actId="1076"/>
          <ac:spMkLst>
            <pc:docMk/>
            <pc:sldMk cId="1573171712" sldId="257"/>
            <ac:spMk id="4" creationId="{5D1D0690-9467-CCFF-CF70-10D118FCDAAC}"/>
          </ac:spMkLst>
        </pc:spChg>
        <pc:spChg chg="add">
          <ac:chgData name="Alyssa G Sabean" userId="S::alyssa.sabean@lander.edu::1b91f84a-75d1-4a10-ae0b-5e9f4cc83e67" providerId="AD" clId="Web-{A573754D-A4B0-60DD-6C1D-B52B52598BDB}" dt="2024-09-02T01:10:55.240" v="75"/>
          <ac:spMkLst>
            <pc:docMk/>
            <pc:sldMk cId="1573171712" sldId="257"/>
            <ac:spMk id="7" creationId="{42A4FC2C-047E-45A5-965D-8E1E3BF09BC6}"/>
          </ac:spMkLst>
        </pc:spChg>
        <pc:picChg chg="add mod">
          <ac:chgData name="Alyssa G Sabean" userId="S::alyssa.sabean@lander.edu::1b91f84a-75d1-4a10-ae0b-5e9f4cc83e67" providerId="AD" clId="Web-{A573754D-A4B0-60DD-6C1D-B52B52598BDB}" dt="2024-09-02T02:13:46.815" v="1418" actId="1076"/>
          <ac:picMkLst>
            <pc:docMk/>
            <pc:sldMk cId="1573171712" sldId="257"/>
            <ac:picMk id="2" creationId="{711A89A3-68BC-75BE-A1D2-856033C5271A}"/>
          </ac:picMkLst>
        </pc:picChg>
        <pc:cxnChg chg="add mod">
          <ac:chgData name="Alyssa G Sabean" userId="S::alyssa.sabean@lander.edu::1b91f84a-75d1-4a10-ae0b-5e9f4cc83e67" providerId="AD" clId="Web-{A573754D-A4B0-60DD-6C1D-B52B52598BDB}" dt="2024-09-02T01:37:25.900" v="1234" actId="14100"/>
          <ac:cxnSpMkLst>
            <pc:docMk/>
            <pc:sldMk cId="1573171712" sldId="257"/>
            <ac:cxnSpMk id="5" creationId="{DBBB17D4-7B45-9682-377C-FC20E03B73AF}"/>
          </ac:cxnSpMkLst>
        </pc:cxnChg>
        <pc:cxnChg chg="add del mod">
          <ac:chgData name="Alyssa G Sabean" userId="S::alyssa.sabean@lander.edu::1b91f84a-75d1-4a10-ae0b-5e9f4cc83e67" providerId="AD" clId="Web-{A573754D-A4B0-60DD-6C1D-B52B52598BDB}" dt="2024-09-02T01:38:07.120" v="1243"/>
          <ac:cxnSpMkLst>
            <pc:docMk/>
            <pc:sldMk cId="1573171712" sldId="257"/>
            <ac:cxnSpMk id="6" creationId="{A26F2F34-FB37-1826-C85F-F9BD41EDFB83}"/>
          </ac:cxnSpMkLst>
        </pc:cxnChg>
      </pc:sldChg>
      <pc:sldChg chg="new add del">
        <pc:chgData name="Alyssa G Sabean" userId="S::alyssa.sabean@lander.edu::1b91f84a-75d1-4a10-ae0b-5e9f4cc83e67" providerId="AD" clId="Web-{A573754D-A4B0-60DD-6C1D-B52B52598BDB}" dt="2024-09-02T01:07:14.640" v="26"/>
        <pc:sldMkLst>
          <pc:docMk/>
          <pc:sldMk cId="2702888672" sldId="257"/>
        </pc:sldMkLst>
      </pc:sldChg>
      <pc:sldChg chg="addSp modSp add ord replId">
        <pc:chgData name="Alyssa G Sabean" userId="S::alyssa.sabean@lander.edu::1b91f84a-75d1-4a10-ae0b-5e9f4cc83e67" providerId="AD" clId="Web-{A573754D-A4B0-60DD-6C1D-B52B52598BDB}" dt="2024-09-02T02:14:50.129" v="1429" actId="1076"/>
        <pc:sldMkLst>
          <pc:docMk/>
          <pc:sldMk cId="1623916981" sldId="258"/>
        </pc:sldMkLst>
        <pc:spChg chg="add mod">
          <ac:chgData name="Alyssa G Sabean" userId="S::alyssa.sabean@lander.edu::1b91f84a-75d1-4a10-ae0b-5e9f4cc83e67" providerId="AD" clId="Web-{A573754D-A4B0-60DD-6C1D-B52B52598BDB}" dt="2024-09-02T01:38:40.778" v="1248" actId="14100"/>
          <ac:spMkLst>
            <pc:docMk/>
            <pc:sldMk cId="1623916981" sldId="258"/>
            <ac:spMk id="3" creationId="{963849DD-C9F8-F0AC-E4EC-0A93F37AEFD7}"/>
          </ac:spMkLst>
        </pc:spChg>
        <pc:spChg chg="add mod">
          <ac:chgData name="Alyssa G Sabean" userId="S::alyssa.sabean@lander.edu::1b91f84a-75d1-4a10-ae0b-5e9f4cc83e67" providerId="AD" clId="Web-{A573754D-A4B0-60DD-6C1D-B52B52598BDB}" dt="2024-09-02T02:14:50.129" v="1429" actId="1076"/>
          <ac:spMkLst>
            <pc:docMk/>
            <pc:sldMk cId="1623916981" sldId="258"/>
            <ac:spMk id="4" creationId="{1243CC8F-34C9-2CC9-176A-3F3718AF8207}"/>
          </ac:spMkLst>
        </pc:spChg>
        <pc:cxnChg chg="add mod">
          <ac:chgData name="Alyssa G Sabean" userId="S::alyssa.sabean@lander.edu::1b91f84a-75d1-4a10-ae0b-5e9f4cc83e67" providerId="AD" clId="Web-{A573754D-A4B0-60DD-6C1D-B52B52598BDB}" dt="2024-09-02T01:39:01.763" v="1252" actId="14100"/>
          <ac:cxnSpMkLst>
            <pc:docMk/>
            <pc:sldMk cId="1623916981" sldId="258"/>
            <ac:cxnSpMk id="5" creationId="{C48AF165-5BAF-13A6-51B6-8476315792D4}"/>
          </ac:cxnSpMkLst>
        </pc:cxnChg>
      </pc:sldChg>
      <pc:sldChg chg="addSp delSp modSp add replId">
        <pc:chgData name="Alyssa G Sabean" userId="S::alyssa.sabean@lander.edu::1b91f84a-75d1-4a10-ae0b-5e9f4cc83e67" providerId="AD" clId="Web-{A573754D-A4B0-60DD-6C1D-B52B52598BDB}" dt="2024-09-02T02:43:42.961" v="1460" actId="14100"/>
        <pc:sldMkLst>
          <pc:docMk/>
          <pc:sldMk cId="3742178489" sldId="259"/>
        </pc:sldMkLst>
        <pc:graphicFrameChg chg="add del mod modGraphic">
          <ac:chgData name="Alyssa G Sabean" userId="S::alyssa.sabean@lander.edu::1b91f84a-75d1-4a10-ae0b-5e9f4cc83e67" providerId="AD" clId="Web-{A573754D-A4B0-60DD-6C1D-B52B52598BDB}" dt="2024-09-02T01:17:52.506" v="331"/>
          <ac:graphicFrameMkLst>
            <pc:docMk/>
            <pc:sldMk cId="3742178489" sldId="259"/>
            <ac:graphicFrameMk id="3" creationId="{72E13C66-44DB-A933-9974-581DFAB43663}"/>
          </ac:graphicFrameMkLst>
        </pc:graphicFrameChg>
        <pc:graphicFrameChg chg="add mod modGraphic">
          <ac:chgData name="Alyssa G Sabean" userId="S::alyssa.sabean@lander.edu::1b91f84a-75d1-4a10-ae0b-5e9f4cc83e67" providerId="AD" clId="Web-{A573754D-A4B0-60DD-6C1D-B52B52598BDB}" dt="2024-09-02T02:13:23.689" v="1408"/>
          <ac:graphicFrameMkLst>
            <pc:docMk/>
            <pc:sldMk cId="3742178489" sldId="259"/>
            <ac:graphicFrameMk id="4" creationId="{57C2DCEC-CE7D-3AEA-CAC9-61BC532134D5}"/>
          </ac:graphicFrameMkLst>
        </pc:graphicFrameChg>
        <pc:picChg chg="mod">
          <ac:chgData name="Alyssa G Sabean" userId="S::alyssa.sabean@lander.edu::1b91f84a-75d1-4a10-ae0b-5e9f4cc83e67" providerId="AD" clId="Web-{A573754D-A4B0-60DD-6C1D-B52B52598BDB}" dt="2024-09-02T01:16:05.378" v="249" actId="1076"/>
          <ac:picMkLst>
            <pc:docMk/>
            <pc:sldMk cId="3742178489" sldId="259"/>
            <ac:picMk id="2" creationId="{711A89A3-68BC-75BE-A1D2-856033C5271A}"/>
          </ac:picMkLst>
        </pc:picChg>
        <pc:picChg chg="add mod">
          <ac:chgData name="Alyssa G Sabean" userId="S::alyssa.sabean@lander.edu::1b91f84a-75d1-4a10-ae0b-5e9f4cc83e67" providerId="AD" clId="Web-{A573754D-A4B0-60DD-6C1D-B52B52598BDB}" dt="2024-09-02T02:13:28.314" v="1409" actId="1076"/>
          <ac:picMkLst>
            <pc:docMk/>
            <pc:sldMk cId="3742178489" sldId="259"/>
            <ac:picMk id="5" creationId="{E6B14AA4-FB68-DBCC-E4F9-6BA2187B584F}"/>
          </ac:picMkLst>
        </pc:picChg>
        <pc:picChg chg="add mod">
          <ac:chgData name="Alyssa G Sabean" userId="S::alyssa.sabean@lander.edu::1b91f84a-75d1-4a10-ae0b-5e9f4cc83e67" providerId="AD" clId="Web-{A573754D-A4B0-60DD-6C1D-B52B52598BDB}" dt="2024-09-02T02:43:42.961" v="1460" actId="14100"/>
          <ac:picMkLst>
            <pc:docMk/>
            <pc:sldMk cId="3742178489" sldId="259"/>
            <ac:picMk id="6" creationId="{DCBB14C1-EAEE-BF4A-8BA8-311EA5090310}"/>
          </ac:picMkLst>
        </pc:picChg>
      </pc:sldChg>
      <pc:sldChg chg="addSp modSp new mod setBg">
        <pc:chgData name="Alyssa G Sabean" userId="S::alyssa.sabean@lander.edu::1b91f84a-75d1-4a10-ae0b-5e9f4cc83e67" providerId="AD" clId="Web-{A573754D-A4B0-60DD-6C1D-B52B52598BDB}" dt="2024-09-02T02:09:15.838" v="1344" actId="1076"/>
        <pc:sldMkLst>
          <pc:docMk/>
          <pc:sldMk cId="1667335998" sldId="260"/>
        </pc:sldMkLst>
        <pc:spChg chg="add mod">
          <ac:chgData name="Alyssa G Sabean" userId="S::alyssa.sabean@lander.edu::1b91f84a-75d1-4a10-ae0b-5e9f4cc83e67" providerId="AD" clId="Web-{A573754D-A4B0-60DD-6C1D-B52B52598BDB}" dt="2024-09-02T02:09:15.838" v="1344" actId="1076"/>
          <ac:spMkLst>
            <pc:docMk/>
            <pc:sldMk cId="1667335998" sldId="260"/>
            <ac:spMk id="3" creationId="{5CEAAA48-C23F-7D07-DC36-D59435961F46}"/>
          </ac:spMkLst>
        </pc:spChg>
        <pc:spChg chg="add">
          <ac:chgData name="Alyssa G Sabean" userId="S::alyssa.sabean@lander.edu::1b91f84a-75d1-4a10-ae0b-5e9f4cc83e67" providerId="AD" clId="Web-{A573754D-A4B0-60DD-6C1D-B52B52598BDB}" dt="2024-09-02T01:21:03.980" v="625"/>
          <ac:spMkLst>
            <pc:docMk/>
            <pc:sldMk cId="1667335998" sldId="260"/>
            <ac:spMk id="7" creationId="{42A4FC2C-047E-45A5-965D-8E1E3BF09BC6}"/>
          </ac:spMkLst>
        </pc:spChg>
        <pc:picChg chg="add mod">
          <ac:chgData name="Alyssa G Sabean" userId="S::alyssa.sabean@lander.edu::1b91f84a-75d1-4a10-ae0b-5e9f4cc83e67" providerId="AD" clId="Web-{A573754D-A4B0-60DD-6C1D-B52B52598BDB}" dt="2024-09-02T01:21:03.980" v="625"/>
          <ac:picMkLst>
            <pc:docMk/>
            <pc:sldMk cId="1667335998" sldId="260"/>
            <ac:picMk id="2" creationId="{97D54FBE-F4DA-FC51-AFA2-049453A30398}"/>
          </ac:picMkLst>
        </pc:picChg>
      </pc:sldChg>
      <pc:sldChg chg="addSp modSp add replId">
        <pc:chgData name="Alyssa G Sabean" userId="S::alyssa.sabean@lander.edu::1b91f84a-75d1-4a10-ae0b-5e9f4cc83e67" providerId="AD" clId="Web-{A573754D-A4B0-60DD-6C1D-B52B52598BDB}" dt="2024-09-02T02:15:28.661" v="1441" actId="14100"/>
        <pc:sldMkLst>
          <pc:docMk/>
          <pc:sldMk cId="923076646" sldId="261"/>
        </pc:sldMkLst>
        <pc:spChg chg="mod">
          <ac:chgData name="Alyssa G Sabean" userId="S::alyssa.sabean@lander.edu::1b91f84a-75d1-4a10-ae0b-5e9f4cc83e67" providerId="AD" clId="Web-{A573754D-A4B0-60DD-6C1D-B52B52598BDB}" dt="2024-09-02T01:39:18.091" v="1256" actId="1076"/>
          <ac:spMkLst>
            <pc:docMk/>
            <pc:sldMk cId="923076646" sldId="261"/>
            <ac:spMk id="3" creationId="{963849DD-C9F8-F0AC-E4EC-0A93F37AEFD7}"/>
          </ac:spMkLst>
        </pc:spChg>
        <pc:spChg chg="mod">
          <ac:chgData name="Alyssa G Sabean" userId="S::alyssa.sabean@lander.edu::1b91f84a-75d1-4a10-ae0b-5e9f4cc83e67" providerId="AD" clId="Web-{A573754D-A4B0-60DD-6C1D-B52B52598BDB}" dt="2024-09-02T02:15:28.661" v="1441" actId="14100"/>
          <ac:spMkLst>
            <pc:docMk/>
            <pc:sldMk cId="923076646" sldId="261"/>
            <ac:spMk id="4" creationId="{1243CC8F-34C9-2CC9-176A-3F3718AF8207}"/>
          </ac:spMkLst>
        </pc:spChg>
        <pc:picChg chg="mod">
          <ac:chgData name="Alyssa G Sabean" userId="S::alyssa.sabean@lander.edu::1b91f84a-75d1-4a10-ae0b-5e9f4cc83e67" providerId="AD" clId="Web-{A573754D-A4B0-60DD-6C1D-B52B52598BDB}" dt="2024-09-02T02:15:23.833" v="1440" actId="1076"/>
          <ac:picMkLst>
            <pc:docMk/>
            <pc:sldMk cId="923076646" sldId="261"/>
            <ac:picMk id="2" creationId="{711A89A3-68BC-75BE-A1D2-856033C5271A}"/>
          </ac:picMkLst>
        </pc:picChg>
        <pc:cxnChg chg="add mod">
          <ac:chgData name="Alyssa G Sabean" userId="S::alyssa.sabean@lander.edu::1b91f84a-75d1-4a10-ae0b-5e9f4cc83e67" providerId="AD" clId="Web-{A573754D-A4B0-60DD-6C1D-B52B52598BDB}" dt="2024-09-02T01:39:41.217" v="1261" actId="14100"/>
          <ac:cxnSpMkLst>
            <pc:docMk/>
            <pc:sldMk cId="923076646" sldId="261"/>
            <ac:cxnSpMk id="5" creationId="{95DA2483-3601-5BDC-A6EF-879B643EA44C}"/>
          </ac:cxnSpMkLst>
        </pc:cxnChg>
      </pc:sldChg>
      <pc:sldChg chg="addSp modSp add replId">
        <pc:chgData name="Alyssa G Sabean" userId="S::alyssa.sabean@lander.edu::1b91f84a-75d1-4a10-ae0b-5e9f4cc83e67" providerId="AD" clId="Web-{A573754D-A4B0-60DD-6C1D-B52B52598BDB}" dt="2024-09-02T02:15:44.490" v="1447" actId="1076"/>
        <pc:sldMkLst>
          <pc:docMk/>
          <pc:sldMk cId="1577042636" sldId="262"/>
        </pc:sldMkLst>
        <pc:spChg chg="mod">
          <ac:chgData name="Alyssa G Sabean" userId="S::alyssa.sabean@lander.edu::1b91f84a-75d1-4a10-ae0b-5e9f4cc83e67" providerId="AD" clId="Web-{A573754D-A4B0-60DD-6C1D-B52B52598BDB}" dt="2024-09-02T01:40:02.280" v="1266" actId="1076"/>
          <ac:spMkLst>
            <pc:docMk/>
            <pc:sldMk cId="1577042636" sldId="262"/>
            <ac:spMk id="3" creationId="{963849DD-C9F8-F0AC-E4EC-0A93F37AEFD7}"/>
          </ac:spMkLst>
        </pc:spChg>
        <pc:spChg chg="mod">
          <ac:chgData name="Alyssa G Sabean" userId="S::alyssa.sabean@lander.edu::1b91f84a-75d1-4a10-ae0b-5e9f4cc83e67" providerId="AD" clId="Web-{A573754D-A4B0-60DD-6C1D-B52B52598BDB}" dt="2024-09-02T02:15:44.490" v="1447" actId="1076"/>
          <ac:spMkLst>
            <pc:docMk/>
            <pc:sldMk cId="1577042636" sldId="262"/>
            <ac:spMk id="4" creationId="{1243CC8F-34C9-2CC9-176A-3F3718AF8207}"/>
          </ac:spMkLst>
        </pc:spChg>
        <pc:picChg chg="mod">
          <ac:chgData name="Alyssa G Sabean" userId="S::alyssa.sabean@lander.edu::1b91f84a-75d1-4a10-ae0b-5e9f4cc83e67" providerId="AD" clId="Web-{A573754D-A4B0-60DD-6C1D-B52B52598BDB}" dt="2024-09-02T01:40:10.108" v="1269" actId="1076"/>
          <ac:picMkLst>
            <pc:docMk/>
            <pc:sldMk cId="1577042636" sldId="262"/>
            <ac:picMk id="2" creationId="{711A89A3-68BC-75BE-A1D2-856033C5271A}"/>
          </ac:picMkLst>
        </pc:picChg>
        <pc:cxnChg chg="add mod">
          <ac:chgData name="Alyssa G Sabean" userId="S::alyssa.sabean@lander.edu::1b91f84a-75d1-4a10-ae0b-5e9f4cc83e67" providerId="AD" clId="Web-{A573754D-A4B0-60DD-6C1D-B52B52598BDB}" dt="2024-09-02T01:40:24.156" v="1272" actId="14100"/>
          <ac:cxnSpMkLst>
            <pc:docMk/>
            <pc:sldMk cId="1577042636" sldId="262"/>
            <ac:cxnSpMk id="5" creationId="{81D43F8B-54D8-2D1B-D03E-B235DF8244BA}"/>
          </ac:cxnSpMkLst>
        </pc:cxnChg>
      </pc:sldChg>
      <pc:sldChg chg="modSp add ord replId">
        <pc:chgData name="Alyssa G Sabean" userId="S::alyssa.sabean@lander.edu::1b91f84a-75d1-4a10-ae0b-5e9f4cc83e67" providerId="AD" clId="Web-{A573754D-A4B0-60DD-6C1D-B52B52598BDB}" dt="2024-09-02T02:09:32.432" v="1350" actId="20577"/>
        <pc:sldMkLst>
          <pc:docMk/>
          <pc:sldMk cId="2628160961" sldId="263"/>
        </pc:sldMkLst>
        <pc:spChg chg="mod">
          <ac:chgData name="Alyssa G Sabean" userId="S::alyssa.sabean@lander.edu::1b91f84a-75d1-4a10-ae0b-5e9f4cc83e67" providerId="AD" clId="Web-{A573754D-A4B0-60DD-6C1D-B52B52598BDB}" dt="2024-09-02T02:09:32.432" v="1350" actId="20577"/>
          <ac:spMkLst>
            <pc:docMk/>
            <pc:sldMk cId="2628160961" sldId="263"/>
            <ac:spMk id="3" creationId="{5CEAAA48-C23F-7D07-DC36-D59435961F46}"/>
          </ac:spMkLst>
        </pc:spChg>
      </pc:sldChg>
      <pc:sldChg chg="addSp modSp add replId">
        <pc:chgData name="Alyssa G Sabean" userId="S::alyssa.sabean@lander.edu::1b91f84a-75d1-4a10-ae0b-5e9f4cc83e67" providerId="AD" clId="Web-{A573754D-A4B0-60DD-6C1D-B52B52598BDB}" dt="2024-09-02T02:15:55.287" v="1452" actId="1076"/>
        <pc:sldMkLst>
          <pc:docMk/>
          <pc:sldMk cId="2101743106" sldId="264"/>
        </pc:sldMkLst>
        <pc:spChg chg="mod">
          <ac:chgData name="Alyssa G Sabean" userId="S::alyssa.sabean@lander.edu::1b91f84a-75d1-4a10-ae0b-5e9f4cc83e67" providerId="AD" clId="Web-{A573754D-A4B0-60DD-6C1D-B52B52598BDB}" dt="2024-09-02T01:40:45.281" v="1277" actId="1076"/>
          <ac:spMkLst>
            <pc:docMk/>
            <pc:sldMk cId="2101743106" sldId="264"/>
            <ac:spMk id="3" creationId="{963849DD-C9F8-F0AC-E4EC-0A93F37AEFD7}"/>
          </ac:spMkLst>
        </pc:spChg>
        <pc:spChg chg="mod">
          <ac:chgData name="Alyssa G Sabean" userId="S::alyssa.sabean@lander.edu::1b91f84a-75d1-4a10-ae0b-5e9f4cc83e67" providerId="AD" clId="Web-{A573754D-A4B0-60DD-6C1D-B52B52598BDB}" dt="2024-09-02T02:15:55.287" v="1452" actId="1076"/>
          <ac:spMkLst>
            <pc:docMk/>
            <pc:sldMk cId="2101743106" sldId="264"/>
            <ac:spMk id="4" creationId="{1243CC8F-34C9-2CC9-176A-3F3718AF8207}"/>
          </ac:spMkLst>
        </pc:spChg>
        <pc:cxnChg chg="add mod">
          <ac:chgData name="Alyssa G Sabean" userId="S::alyssa.sabean@lander.edu::1b91f84a-75d1-4a10-ae0b-5e9f4cc83e67" providerId="AD" clId="Web-{A573754D-A4B0-60DD-6C1D-B52B52598BDB}" dt="2024-09-02T01:41:02.672" v="1281" actId="14100"/>
          <ac:cxnSpMkLst>
            <pc:docMk/>
            <pc:sldMk cId="2101743106" sldId="264"/>
            <ac:cxnSpMk id="5" creationId="{48A289FC-2507-B7D4-2A20-B8B2D1AF04DF}"/>
          </ac:cxnSpMkLst>
        </pc:cxnChg>
      </pc:sldChg>
      <pc:sldChg chg="addSp modSp add replId">
        <pc:chgData name="Alyssa G Sabean" userId="S::alyssa.sabean@lander.edu::1b91f84a-75d1-4a10-ae0b-5e9f4cc83e67" providerId="AD" clId="Web-{A573754D-A4B0-60DD-6C1D-B52B52598BDB}" dt="2024-09-02T02:16:07.288" v="1456" actId="1076"/>
        <pc:sldMkLst>
          <pc:docMk/>
          <pc:sldMk cId="3824015996" sldId="265"/>
        </pc:sldMkLst>
        <pc:spChg chg="mod">
          <ac:chgData name="Alyssa G Sabean" userId="S::alyssa.sabean@lander.edu::1b91f84a-75d1-4a10-ae0b-5e9f4cc83e67" providerId="AD" clId="Web-{A573754D-A4B0-60DD-6C1D-B52B52598BDB}" dt="2024-09-02T01:42:51.944" v="1287" actId="1076"/>
          <ac:spMkLst>
            <pc:docMk/>
            <pc:sldMk cId="3824015996" sldId="265"/>
            <ac:spMk id="3" creationId="{963849DD-C9F8-F0AC-E4EC-0A93F37AEFD7}"/>
          </ac:spMkLst>
        </pc:spChg>
        <pc:spChg chg="mod">
          <ac:chgData name="Alyssa G Sabean" userId="S::alyssa.sabean@lander.edu::1b91f84a-75d1-4a10-ae0b-5e9f4cc83e67" providerId="AD" clId="Web-{A573754D-A4B0-60DD-6C1D-B52B52598BDB}" dt="2024-09-02T02:16:07.288" v="1456" actId="1076"/>
          <ac:spMkLst>
            <pc:docMk/>
            <pc:sldMk cId="3824015996" sldId="265"/>
            <ac:spMk id="4" creationId="{1243CC8F-34C9-2CC9-176A-3F3718AF8207}"/>
          </ac:spMkLst>
        </pc:spChg>
        <pc:cxnChg chg="add mod">
          <ac:chgData name="Alyssa G Sabean" userId="S::alyssa.sabean@lander.edu::1b91f84a-75d1-4a10-ae0b-5e9f4cc83e67" providerId="AD" clId="Web-{A573754D-A4B0-60DD-6C1D-B52B52598BDB}" dt="2024-09-02T01:43:08.476" v="1291" actId="14100"/>
          <ac:cxnSpMkLst>
            <pc:docMk/>
            <pc:sldMk cId="3824015996" sldId="265"/>
            <ac:cxnSpMk id="5" creationId="{ED1D8FDD-314E-2313-497E-5382700E5F90}"/>
          </ac:cxnSpMkLst>
        </pc:cxnChg>
      </pc:sldChg>
      <pc:sldChg chg="addSp modSp add replId">
        <pc:chgData name="Alyssa G Sabean" userId="S::alyssa.sabean@lander.edu::1b91f84a-75d1-4a10-ae0b-5e9f4cc83e67" providerId="AD" clId="Web-{A573754D-A4B0-60DD-6C1D-B52B52598BDB}" dt="2024-09-02T02:44:23.025" v="1470" actId="1076"/>
        <pc:sldMkLst>
          <pc:docMk/>
          <pc:sldMk cId="967073203" sldId="266"/>
        </pc:sldMkLst>
        <pc:spChg chg="mod">
          <ac:chgData name="Alyssa G Sabean" userId="S::alyssa.sabean@lander.edu::1b91f84a-75d1-4a10-ae0b-5e9f4cc83e67" providerId="AD" clId="Web-{A573754D-A4B0-60DD-6C1D-B52B52598BDB}" dt="2024-09-02T01:44:43.276" v="1299" actId="1076"/>
          <ac:spMkLst>
            <pc:docMk/>
            <pc:sldMk cId="967073203" sldId="266"/>
            <ac:spMk id="3" creationId="{963849DD-C9F8-F0AC-E4EC-0A93F37AEFD7}"/>
          </ac:spMkLst>
        </pc:spChg>
        <pc:spChg chg="mod">
          <ac:chgData name="Alyssa G Sabean" userId="S::alyssa.sabean@lander.edu::1b91f84a-75d1-4a10-ae0b-5e9f4cc83e67" providerId="AD" clId="Web-{A573754D-A4B0-60DD-6C1D-B52B52598BDB}" dt="2024-09-02T02:44:23.025" v="1470" actId="1076"/>
          <ac:spMkLst>
            <pc:docMk/>
            <pc:sldMk cId="967073203" sldId="266"/>
            <ac:spMk id="4" creationId="{1243CC8F-34C9-2CC9-176A-3F3718AF8207}"/>
          </ac:spMkLst>
        </pc:spChg>
        <pc:picChg chg="mod">
          <ac:chgData name="Alyssa G Sabean" userId="S::alyssa.sabean@lander.edu::1b91f84a-75d1-4a10-ae0b-5e9f4cc83e67" providerId="AD" clId="Web-{A573754D-A4B0-60DD-6C1D-B52B52598BDB}" dt="2024-09-02T01:44:33.525" v="1297" actId="1076"/>
          <ac:picMkLst>
            <pc:docMk/>
            <pc:sldMk cId="967073203" sldId="266"/>
            <ac:picMk id="2" creationId="{711A89A3-68BC-75BE-A1D2-856033C5271A}"/>
          </ac:picMkLst>
        </pc:picChg>
        <pc:cxnChg chg="add mod">
          <ac:chgData name="Alyssa G Sabean" userId="S::alyssa.sabean@lander.edu::1b91f84a-75d1-4a10-ae0b-5e9f4cc83e67" providerId="AD" clId="Web-{A573754D-A4B0-60DD-6C1D-B52B52598BDB}" dt="2024-09-02T01:52:57.451" v="1306" actId="14100"/>
          <ac:cxnSpMkLst>
            <pc:docMk/>
            <pc:sldMk cId="967073203" sldId="266"/>
            <ac:cxnSpMk id="5" creationId="{3154D236-2279-8309-8CD9-9BA330D1E456}"/>
          </ac:cxnSpMkLst>
        </pc:cxnChg>
      </pc:sldChg>
      <pc:sldChg chg="addSp modSp add replId">
        <pc:chgData name="Alyssa G Sabean" userId="S::alyssa.sabean@lander.edu::1b91f84a-75d1-4a10-ae0b-5e9f4cc83e67" providerId="AD" clId="Web-{A573754D-A4B0-60DD-6C1D-B52B52598BDB}" dt="2024-09-02T02:44:36.713" v="1475" actId="1076"/>
        <pc:sldMkLst>
          <pc:docMk/>
          <pc:sldMk cId="573738620" sldId="267"/>
        </pc:sldMkLst>
        <pc:spChg chg="mod">
          <ac:chgData name="Alyssa G Sabean" userId="S::alyssa.sabean@lander.edu::1b91f84a-75d1-4a10-ae0b-5e9f4cc83e67" providerId="AD" clId="Web-{A573754D-A4B0-60DD-6C1D-B52B52598BDB}" dt="2024-09-02T02:09:54.214" v="1354" actId="1076"/>
          <ac:spMkLst>
            <pc:docMk/>
            <pc:sldMk cId="573738620" sldId="267"/>
            <ac:spMk id="3" creationId="{963849DD-C9F8-F0AC-E4EC-0A93F37AEFD7}"/>
          </ac:spMkLst>
        </pc:spChg>
        <pc:spChg chg="mod">
          <ac:chgData name="Alyssa G Sabean" userId="S::alyssa.sabean@lander.edu::1b91f84a-75d1-4a10-ae0b-5e9f4cc83e67" providerId="AD" clId="Web-{A573754D-A4B0-60DD-6C1D-B52B52598BDB}" dt="2024-09-02T02:44:36.713" v="1475" actId="1076"/>
          <ac:spMkLst>
            <pc:docMk/>
            <pc:sldMk cId="573738620" sldId="267"/>
            <ac:spMk id="4" creationId="{1243CC8F-34C9-2CC9-176A-3F3718AF8207}"/>
          </ac:spMkLst>
        </pc:spChg>
        <pc:picChg chg="mod">
          <ac:chgData name="Alyssa G Sabean" userId="S::alyssa.sabean@lander.edu::1b91f84a-75d1-4a10-ae0b-5e9f4cc83e67" providerId="AD" clId="Web-{A573754D-A4B0-60DD-6C1D-B52B52598BDB}" dt="2024-09-02T02:44:34.353" v="1474" actId="1076"/>
          <ac:picMkLst>
            <pc:docMk/>
            <pc:sldMk cId="573738620" sldId="267"/>
            <ac:picMk id="2" creationId="{711A89A3-68BC-75BE-A1D2-856033C5271A}"/>
          </ac:picMkLst>
        </pc:picChg>
        <pc:cxnChg chg="add">
          <ac:chgData name="Alyssa G Sabean" userId="S::alyssa.sabean@lander.edu::1b91f84a-75d1-4a10-ae0b-5e9f4cc83e67" providerId="AD" clId="Web-{A573754D-A4B0-60DD-6C1D-B52B52598BDB}" dt="2024-09-02T02:09:58.855" v="1355"/>
          <ac:cxnSpMkLst>
            <pc:docMk/>
            <pc:sldMk cId="573738620" sldId="267"/>
            <ac:cxnSpMk id="6" creationId="{3C631AC1-06DF-6DEE-35CA-83124E3FCC0B}"/>
          </ac:cxnSpMkLst>
        </pc:cxnChg>
      </pc:sldChg>
      <pc:sldChg chg="addSp modSp add replId">
        <pc:chgData name="Alyssa G Sabean" userId="S::alyssa.sabean@lander.edu::1b91f84a-75d1-4a10-ae0b-5e9f4cc83e67" providerId="AD" clId="Web-{A573754D-A4B0-60DD-6C1D-B52B52598BDB}" dt="2024-09-02T02:44:50.838" v="1480" actId="1076"/>
        <pc:sldMkLst>
          <pc:docMk/>
          <pc:sldMk cId="2552980994" sldId="268"/>
        </pc:sldMkLst>
        <pc:spChg chg="mod">
          <ac:chgData name="Alyssa G Sabean" userId="S::alyssa.sabean@lander.edu::1b91f84a-75d1-4a10-ae0b-5e9f4cc83e67" providerId="AD" clId="Web-{A573754D-A4B0-60DD-6C1D-B52B52598BDB}" dt="2024-09-02T02:10:18.152" v="1360" actId="1076"/>
          <ac:spMkLst>
            <pc:docMk/>
            <pc:sldMk cId="2552980994" sldId="268"/>
            <ac:spMk id="3" creationId="{963849DD-C9F8-F0AC-E4EC-0A93F37AEFD7}"/>
          </ac:spMkLst>
        </pc:spChg>
        <pc:spChg chg="mod">
          <ac:chgData name="Alyssa G Sabean" userId="S::alyssa.sabean@lander.edu::1b91f84a-75d1-4a10-ae0b-5e9f4cc83e67" providerId="AD" clId="Web-{A573754D-A4B0-60DD-6C1D-B52B52598BDB}" dt="2024-09-02T02:44:50.838" v="1480" actId="1076"/>
          <ac:spMkLst>
            <pc:docMk/>
            <pc:sldMk cId="2552980994" sldId="268"/>
            <ac:spMk id="4" creationId="{1243CC8F-34C9-2CC9-176A-3F3718AF8207}"/>
          </ac:spMkLst>
        </pc:spChg>
        <pc:cxnChg chg="add mod">
          <ac:chgData name="Alyssa G Sabean" userId="S::alyssa.sabean@lander.edu::1b91f84a-75d1-4a10-ae0b-5e9f4cc83e67" providerId="AD" clId="Web-{A573754D-A4B0-60DD-6C1D-B52B52598BDB}" dt="2024-09-02T02:10:32.012" v="1362" actId="14100"/>
          <ac:cxnSpMkLst>
            <pc:docMk/>
            <pc:sldMk cId="2552980994" sldId="268"/>
            <ac:cxnSpMk id="6" creationId="{07700F42-AD3F-74A4-1546-E0E0E24D3BC9}"/>
          </ac:cxnSpMkLst>
        </pc:cxnChg>
      </pc:sldChg>
      <pc:sldChg chg="addSp modSp add replId">
        <pc:chgData name="Alyssa G Sabean" userId="S::alyssa.sabean@lander.edu::1b91f84a-75d1-4a10-ae0b-5e9f4cc83e67" providerId="AD" clId="Web-{A573754D-A4B0-60DD-6C1D-B52B52598BDB}" dt="2024-09-02T02:45:08.838" v="1485" actId="1076"/>
        <pc:sldMkLst>
          <pc:docMk/>
          <pc:sldMk cId="4073444997" sldId="269"/>
        </pc:sldMkLst>
        <pc:spChg chg="mod">
          <ac:chgData name="Alyssa G Sabean" userId="S::alyssa.sabean@lander.edu::1b91f84a-75d1-4a10-ae0b-5e9f4cc83e67" providerId="AD" clId="Web-{A573754D-A4B0-60DD-6C1D-B52B52598BDB}" dt="2024-09-02T02:10:51.091" v="1366" actId="1076"/>
          <ac:spMkLst>
            <pc:docMk/>
            <pc:sldMk cId="4073444997" sldId="269"/>
            <ac:spMk id="3" creationId="{963849DD-C9F8-F0AC-E4EC-0A93F37AEFD7}"/>
          </ac:spMkLst>
        </pc:spChg>
        <pc:spChg chg="mod">
          <ac:chgData name="Alyssa G Sabean" userId="S::alyssa.sabean@lander.edu::1b91f84a-75d1-4a10-ae0b-5e9f4cc83e67" providerId="AD" clId="Web-{A573754D-A4B0-60DD-6C1D-B52B52598BDB}" dt="2024-09-02T02:45:08.838" v="1485" actId="1076"/>
          <ac:spMkLst>
            <pc:docMk/>
            <pc:sldMk cId="4073444997" sldId="269"/>
            <ac:spMk id="4" creationId="{1243CC8F-34C9-2CC9-176A-3F3718AF8207}"/>
          </ac:spMkLst>
        </pc:spChg>
        <pc:cxnChg chg="add mod">
          <ac:chgData name="Alyssa G Sabean" userId="S::alyssa.sabean@lander.edu::1b91f84a-75d1-4a10-ae0b-5e9f4cc83e67" providerId="AD" clId="Web-{A573754D-A4B0-60DD-6C1D-B52B52598BDB}" dt="2024-09-02T02:11:06.685" v="1368" actId="14100"/>
          <ac:cxnSpMkLst>
            <pc:docMk/>
            <pc:sldMk cId="4073444997" sldId="269"/>
            <ac:cxnSpMk id="6" creationId="{10089D2D-821D-7339-5E1A-0382694FCB45}"/>
          </ac:cxnSpMkLst>
        </pc:cxnChg>
      </pc:sldChg>
      <pc:sldChg chg="modSp add ord replId">
        <pc:chgData name="Alyssa G Sabean" userId="S::alyssa.sabean@lander.edu::1b91f84a-75d1-4a10-ae0b-5e9f4cc83e67" providerId="AD" clId="Web-{A573754D-A4B0-60DD-6C1D-B52B52598BDB}" dt="2024-09-02T02:11:42.905" v="1373" actId="1076"/>
        <pc:sldMkLst>
          <pc:docMk/>
          <pc:sldMk cId="2688126621" sldId="270"/>
        </pc:sldMkLst>
        <pc:spChg chg="mod">
          <ac:chgData name="Alyssa G Sabean" userId="S::alyssa.sabean@lander.edu::1b91f84a-75d1-4a10-ae0b-5e9f4cc83e67" providerId="AD" clId="Web-{A573754D-A4B0-60DD-6C1D-B52B52598BDB}" dt="2024-09-02T02:11:42.905" v="1373" actId="1076"/>
          <ac:spMkLst>
            <pc:docMk/>
            <pc:sldMk cId="2688126621" sldId="270"/>
            <ac:spMk id="3" creationId="{5CEAAA48-C23F-7D07-DC36-D59435961F46}"/>
          </ac:spMkLst>
        </pc:spChg>
      </pc:sldChg>
      <pc:sldChg chg="addSp modSp add replId">
        <pc:chgData name="Alyssa G Sabean" userId="S::alyssa.sabean@lander.edu::1b91f84a-75d1-4a10-ae0b-5e9f4cc83e67" providerId="AD" clId="Web-{A573754D-A4B0-60DD-6C1D-B52B52598BDB}" dt="2024-09-02T02:45:38.980" v="1535" actId="20577"/>
        <pc:sldMkLst>
          <pc:docMk/>
          <pc:sldMk cId="1393425305" sldId="271"/>
        </pc:sldMkLst>
        <pc:spChg chg="mod">
          <ac:chgData name="Alyssa G Sabean" userId="S::alyssa.sabean@lander.edu::1b91f84a-75d1-4a10-ae0b-5e9f4cc83e67" providerId="AD" clId="Web-{A573754D-A4B0-60DD-6C1D-B52B52598BDB}" dt="2024-09-02T02:11:59.593" v="1377" actId="1076"/>
          <ac:spMkLst>
            <pc:docMk/>
            <pc:sldMk cId="1393425305" sldId="271"/>
            <ac:spMk id="3" creationId="{963849DD-C9F8-F0AC-E4EC-0A93F37AEFD7}"/>
          </ac:spMkLst>
        </pc:spChg>
        <pc:spChg chg="mod">
          <ac:chgData name="Alyssa G Sabean" userId="S::alyssa.sabean@lander.edu::1b91f84a-75d1-4a10-ae0b-5e9f4cc83e67" providerId="AD" clId="Web-{A573754D-A4B0-60DD-6C1D-B52B52598BDB}" dt="2024-09-02T02:45:38.980" v="1535" actId="20577"/>
          <ac:spMkLst>
            <pc:docMk/>
            <pc:sldMk cId="1393425305" sldId="271"/>
            <ac:spMk id="4" creationId="{1243CC8F-34C9-2CC9-176A-3F3718AF8207}"/>
          </ac:spMkLst>
        </pc:spChg>
        <pc:cxnChg chg="add mod">
          <ac:chgData name="Alyssa G Sabean" userId="S::alyssa.sabean@lander.edu::1b91f84a-75d1-4a10-ae0b-5e9f4cc83e67" providerId="AD" clId="Web-{A573754D-A4B0-60DD-6C1D-B52B52598BDB}" dt="2024-09-02T02:12:10.109" v="1379" actId="14100"/>
          <ac:cxnSpMkLst>
            <pc:docMk/>
            <pc:sldMk cId="1393425305" sldId="271"/>
            <ac:cxnSpMk id="6" creationId="{C28D594F-19E0-4875-150A-72ACE455282A}"/>
          </ac:cxnSpMkLst>
        </pc:cxnChg>
      </pc:sldChg>
      <pc:sldChg chg="modSp add replId">
        <pc:chgData name="Alyssa G Sabean" userId="S::alyssa.sabean@lander.edu::1b91f84a-75d1-4a10-ae0b-5e9f4cc83e67" providerId="AD" clId="Web-{A573754D-A4B0-60DD-6C1D-B52B52598BDB}" dt="2024-09-02T02:15:02.692" v="1435" actId="1076"/>
        <pc:sldMkLst>
          <pc:docMk/>
          <pc:sldMk cId="390024158" sldId="272"/>
        </pc:sldMkLst>
        <pc:spChg chg="mod">
          <ac:chgData name="Alyssa G Sabean" userId="S::alyssa.sabean@lander.edu::1b91f84a-75d1-4a10-ae0b-5e9f4cc83e67" providerId="AD" clId="Web-{A573754D-A4B0-60DD-6C1D-B52B52598BDB}" dt="2024-09-02T02:08:28.946" v="1333" actId="20577"/>
          <ac:spMkLst>
            <pc:docMk/>
            <pc:sldMk cId="390024158" sldId="272"/>
            <ac:spMk id="3" creationId="{963849DD-C9F8-F0AC-E4EC-0A93F37AEFD7}"/>
          </ac:spMkLst>
        </pc:spChg>
        <pc:spChg chg="mod">
          <ac:chgData name="Alyssa G Sabean" userId="S::alyssa.sabean@lander.edu::1b91f84a-75d1-4a10-ae0b-5e9f4cc83e67" providerId="AD" clId="Web-{A573754D-A4B0-60DD-6C1D-B52B52598BDB}" dt="2024-09-02T02:15:02.692" v="1435" actId="1076"/>
          <ac:spMkLst>
            <pc:docMk/>
            <pc:sldMk cId="390024158" sldId="272"/>
            <ac:spMk id="4" creationId="{1243CC8F-34C9-2CC9-176A-3F3718AF8207}"/>
          </ac:spMkLst>
        </pc:spChg>
      </pc:sldChg>
      <pc:sldMasterChg chg="add del addSldLayout delSldLayout">
        <pc:chgData name="Alyssa G Sabean" userId="S::alyssa.sabean@lander.edu::1b91f84a-75d1-4a10-ae0b-5e9f4cc83e67" providerId="AD" clId="Web-{A573754D-A4B0-60DD-6C1D-B52B52598BDB}" dt="2024-09-02T01:07:20.515" v="43"/>
        <pc:sldMasterMkLst>
          <pc:docMk/>
          <pc:sldMasterMk cId="2460954070" sldId="2147483660"/>
        </pc:sldMasterMkLst>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2385387890" sldId="2147483661"/>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949138452" sldId="2147483662"/>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2591524520" sldId="2147483663"/>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1203092039" sldId="2147483664"/>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3733172339" sldId="2147483665"/>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3210312558" sldId="2147483666"/>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3146388984" sldId="2147483667"/>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3171841454" sldId="2147483668"/>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1718958274" sldId="2147483669"/>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2202905451" sldId="2147483670"/>
          </pc:sldLayoutMkLst>
        </pc:sldLayoutChg>
        <pc:sldLayoutChg chg="add del">
          <pc:chgData name="Alyssa G Sabean" userId="S::alyssa.sabean@lander.edu::1b91f84a-75d1-4a10-ae0b-5e9f4cc83e67" providerId="AD" clId="Web-{A573754D-A4B0-60DD-6C1D-B52B52598BDB}" dt="2024-09-02T01:07:20.515" v="43"/>
          <pc:sldLayoutMkLst>
            <pc:docMk/>
            <pc:sldMasterMk cId="2460954070" sldId="2147483660"/>
            <pc:sldLayoutMk cId="3479445657" sldId="2147483671"/>
          </pc:sldLayoutMkLst>
        </pc:sldLayoutChg>
      </pc:sldMasterChg>
      <pc:sldMasterChg chg="add del replId addSldLayout delSldLayout">
        <pc:chgData name="Alyssa G Sabean" userId="S::alyssa.sabean@lander.edu::1b91f84a-75d1-4a10-ae0b-5e9f4cc83e67" providerId="AD" clId="Web-{A573754D-A4B0-60DD-6C1D-B52B52598BDB}" dt="2024-09-02T01:07:20.515" v="43"/>
        <pc:sldMasterMkLst>
          <pc:docMk/>
          <pc:sldMasterMk cId="362689365" sldId="2147483672"/>
        </pc:sldMasterMkLst>
        <pc:sldLayoutChg chg="add del">
          <pc:chgData name="Alyssa G Sabean" userId="S::alyssa.sabean@lander.edu::1b91f84a-75d1-4a10-ae0b-5e9f4cc83e67" providerId="AD" clId="Web-{A573754D-A4B0-60DD-6C1D-B52B52598BDB}" dt="2024-09-02T01:07:20.515" v="43"/>
          <pc:sldLayoutMkLst>
            <pc:docMk/>
            <pc:sldMasterMk cId="362689365" sldId="2147483672"/>
            <pc:sldLayoutMk cId="2510548706" sldId="2147483673"/>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4154305407" sldId="2147483674"/>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2635349177" sldId="2147483675"/>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616211439" sldId="2147483676"/>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1981608825" sldId="2147483677"/>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4047160295" sldId="2147483678"/>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1408948788" sldId="2147483679"/>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3627850191" sldId="2147483680"/>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4275482862" sldId="2147483681"/>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25423641" sldId="2147483682"/>
          </pc:sldLayoutMkLst>
        </pc:sldLayoutChg>
        <pc:sldLayoutChg chg="add del replId">
          <pc:chgData name="Alyssa G Sabean" userId="S::alyssa.sabean@lander.edu::1b91f84a-75d1-4a10-ae0b-5e9f4cc83e67" providerId="AD" clId="Web-{A573754D-A4B0-60DD-6C1D-B52B52598BDB}" dt="2024-09-02T01:07:20.515" v="43"/>
          <pc:sldLayoutMkLst>
            <pc:docMk/>
            <pc:sldMasterMk cId="362689365" sldId="2147483672"/>
            <pc:sldLayoutMk cId="1362731065" sldId="2147483683"/>
          </pc:sldLayoutMkLst>
        </pc:sldLayoutChg>
      </pc:sldMasterChg>
      <pc:sldMasterChg chg="add del addSldLayout delSldLayout">
        <pc:chgData name="Alyssa G Sabean" userId="S::alyssa.sabean@lander.edu::1b91f84a-75d1-4a10-ae0b-5e9f4cc83e67" providerId="AD" clId="Web-{A573754D-A4B0-60DD-6C1D-B52B52598BDB}" dt="2024-09-02T01:06:15.732" v="5"/>
        <pc:sldMasterMkLst>
          <pc:docMk/>
          <pc:sldMasterMk cId="1598312025" sldId="2147483685"/>
        </pc:sldMasterMkLst>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3991351743" sldId="2147483674"/>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2345943283" sldId="2147483675"/>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1768422120" sldId="2147483676"/>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2591311287" sldId="2147483677"/>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4208269244" sldId="2147483678"/>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4222678890" sldId="2147483679"/>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3390938056" sldId="2147483680"/>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900103040" sldId="2147483681"/>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532813414" sldId="2147483682"/>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815174436" sldId="2147483683"/>
          </pc:sldLayoutMkLst>
        </pc:sldLayoutChg>
        <pc:sldLayoutChg chg="add del">
          <pc:chgData name="Alyssa G Sabean" userId="S::alyssa.sabean@lander.edu::1b91f84a-75d1-4a10-ae0b-5e9f4cc83e67" providerId="AD" clId="Web-{A573754D-A4B0-60DD-6C1D-B52B52598BDB}" dt="2024-09-02T01:06:15.732" v="5"/>
          <pc:sldLayoutMkLst>
            <pc:docMk/>
            <pc:sldMasterMk cId="1598312025" sldId="2147483685"/>
            <pc:sldLayoutMk cId="85557696" sldId="2147483684"/>
          </pc:sldLayoutMkLst>
        </pc:sldLayoutChg>
      </pc:sldMasterChg>
    </pc:docChg>
  </pc:docChgLst>
  <pc:docChgLst>
    <pc:chgData name="Alyssa G Sabean" userId="S::alyssa.sabean@lander.edu::1b91f84a-75d1-4a10-ae0b-5e9f4cc83e67" providerId="AD" clId="Web-{76AB9B2F-255E-A2CD-7F67-262660449120}"/>
    <pc:docChg chg="addSld delSld modSld sldOrd">
      <pc:chgData name="Alyssa G Sabean" userId="S::alyssa.sabean@lander.edu::1b91f84a-75d1-4a10-ae0b-5e9f4cc83e67" providerId="AD" clId="Web-{76AB9B2F-255E-A2CD-7F67-262660449120}" dt="2024-09-02T21:36:23.254" v="1997" actId="1076"/>
      <pc:docMkLst>
        <pc:docMk/>
      </pc:docMkLst>
      <pc:sldChg chg="modSp">
        <pc:chgData name="Alyssa G Sabean" userId="S::alyssa.sabean@lander.edu::1b91f84a-75d1-4a10-ae0b-5e9f4cc83e67" providerId="AD" clId="Web-{76AB9B2F-255E-A2CD-7F67-262660449120}" dt="2024-09-02T19:54:38.037" v="116" actId="1076"/>
        <pc:sldMkLst>
          <pc:docMk/>
          <pc:sldMk cId="1623916981" sldId="258"/>
        </pc:sldMkLst>
        <pc:spChg chg="mod">
          <ac:chgData name="Alyssa G Sabean" userId="S::alyssa.sabean@lander.edu::1b91f84a-75d1-4a10-ae0b-5e9f4cc83e67" providerId="AD" clId="Web-{76AB9B2F-255E-A2CD-7F67-262660449120}" dt="2024-09-02T19:54:38.037" v="116" actId="1076"/>
          <ac:spMkLst>
            <pc:docMk/>
            <pc:sldMk cId="1623916981" sldId="258"/>
            <ac:spMk id="4" creationId="{1243CC8F-34C9-2CC9-176A-3F3718AF8207}"/>
          </ac:spMkLst>
        </pc:spChg>
      </pc:sldChg>
      <pc:sldChg chg="modSp">
        <pc:chgData name="Alyssa G Sabean" userId="S::alyssa.sabean@lander.edu::1b91f84a-75d1-4a10-ae0b-5e9f4cc83e67" providerId="AD" clId="Web-{76AB9B2F-255E-A2CD-7F67-262660449120}" dt="2024-09-02T19:51:34.248" v="3" actId="1076"/>
        <pc:sldMkLst>
          <pc:docMk/>
          <pc:sldMk cId="3742178489" sldId="259"/>
        </pc:sldMkLst>
        <pc:graphicFrameChg chg="mod modGraphic">
          <ac:chgData name="Alyssa G Sabean" userId="S::alyssa.sabean@lander.edu::1b91f84a-75d1-4a10-ae0b-5e9f4cc83e67" providerId="AD" clId="Web-{76AB9B2F-255E-A2CD-7F67-262660449120}" dt="2024-09-02T19:51:25.170" v="1"/>
          <ac:graphicFrameMkLst>
            <pc:docMk/>
            <pc:sldMk cId="3742178489" sldId="259"/>
            <ac:graphicFrameMk id="4" creationId="{57C2DCEC-CE7D-3AEA-CAC9-61BC532134D5}"/>
          </ac:graphicFrameMkLst>
        </pc:graphicFrameChg>
        <pc:picChg chg="mod">
          <ac:chgData name="Alyssa G Sabean" userId="S::alyssa.sabean@lander.edu::1b91f84a-75d1-4a10-ae0b-5e9f4cc83e67" providerId="AD" clId="Web-{76AB9B2F-255E-A2CD-7F67-262660449120}" dt="2024-09-02T19:51:34.248" v="3" actId="1076"/>
          <ac:picMkLst>
            <pc:docMk/>
            <pc:sldMk cId="3742178489" sldId="259"/>
            <ac:picMk id="6" creationId="{DCBB14C1-EAEE-BF4A-8BA8-311EA5090310}"/>
          </ac:picMkLst>
        </pc:picChg>
      </pc:sldChg>
      <pc:sldChg chg="modSp">
        <pc:chgData name="Alyssa G Sabean" userId="S::alyssa.sabean@lander.edu::1b91f84a-75d1-4a10-ae0b-5e9f4cc83e67" providerId="AD" clId="Web-{76AB9B2F-255E-A2CD-7F67-262660449120}" dt="2024-09-02T20:45:41.111" v="406" actId="20577"/>
        <pc:sldMkLst>
          <pc:docMk/>
          <pc:sldMk cId="923076646" sldId="261"/>
        </pc:sldMkLst>
        <pc:spChg chg="mod">
          <ac:chgData name="Alyssa G Sabean" userId="S::alyssa.sabean@lander.edu::1b91f84a-75d1-4a10-ae0b-5e9f4cc83e67" providerId="AD" clId="Web-{76AB9B2F-255E-A2CD-7F67-262660449120}" dt="2024-09-02T20:45:41.111" v="406" actId="20577"/>
          <ac:spMkLst>
            <pc:docMk/>
            <pc:sldMk cId="923076646" sldId="261"/>
            <ac:spMk id="4" creationId="{1243CC8F-34C9-2CC9-176A-3F3718AF8207}"/>
          </ac:spMkLst>
        </pc:spChg>
        <pc:picChg chg="mod">
          <ac:chgData name="Alyssa G Sabean" userId="S::alyssa.sabean@lander.edu::1b91f84a-75d1-4a10-ae0b-5e9f4cc83e67" providerId="AD" clId="Web-{76AB9B2F-255E-A2CD-7F67-262660449120}" dt="2024-09-02T20:44:25.531" v="331" actId="1076"/>
          <ac:picMkLst>
            <pc:docMk/>
            <pc:sldMk cId="923076646" sldId="261"/>
            <ac:picMk id="2" creationId="{711A89A3-68BC-75BE-A1D2-856033C5271A}"/>
          </ac:picMkLst>
        </pc:picChg>
      </pc:sldChg>
      <pc:sldChg chg="modSp">
        <pc:chgData name="Alyssa G Sabean" userId="S::alyssa.sabean@lander.edu::1b91f84a-75d1-4a10-ae0b-5e9f4cc83e67" providerId="AD" clId="Web-{76AB9B2F-255E-A2CD-7F67-262660449120}" dt="2024-09-02T20:49:00.524" v="528" actId="20577"/>
        <pc:sldMkLst>
          <pc:docMk/>
          <pc:sldMk cId="1577042636" sldId="262"/>
        </pc:sldMkLst>
        <pc:spChg chg="mod">
          <ac:chgData name="Alyssa G Sabean" userId="S::alyssa.sabean@lander.edu::1b91f84a-75d1-4a10-ae0b-5e9f4cc83e67" providerId="AD" clId="Web-{76AB9B2F-255E-A2CD-7F67-262660449120}" dt="2024-09-02T20:49:00.524" v="528" actId="20577"/>
          <ac:spMkLst>
            <pc:docMk/>
            <pc:sldMk cId="1577042636" sldId="262"/>
            <ac:spMk id="4" creationId="{1243CC8F-34C9-2CC9-176A-3F3718AF8207}"/>
          </ac:spMkLst>
        </pc:spChg>
      </pc:sldChg>
      <pc:sldChg chg="addSp delSp modSp">
        <pc:chgData name="Alyssa G Sabean" userId="S::alyssa.sabean@lander.edu::1b91f84a-75d1-4a10-ae0b-5e9f4cc83e67" providerId="AD" clId="Web-{76AB9B2F-255E-A2CD-7F67-262660449120}" dt="2024-09-02T20:59:41.372" v="808" actId="1076"/>
        <pc:sldMkLst>
          <pc:docMk/>
          <pc:sldMk cId="2101743106" sldId="264"/>
        </pc:sldMkLst>
        <pc:spChg chg="del">
          <ac:chgData name="Alyssa G Sabean" userId="S::alyssa.sabean@lander.edu::1b91f84a-75d1-4a10-ae0b-5e9f4cc83e67" providerId="AD" clId="Web-{76AB9B2F-255E-A2CD-7F67-262660449120}" dt="2024-09-02T20:56:22.085" v="769"/>
          <ac:spMkLst>
            <pc:docMk/>
            <pc:sldMk cId="2101743106" sldId="264"/>
            <ac:spMk id="4" creationId="{1243CC8F-34C9-2CC9-176A-3F3718AF8207}"/>
          </ac:spMkLst>
        </pc:spChg>
        <pc:picChg chg="add mod ord modCrop">
          <ac:chgData name="Alyssa G Sabean" userId="S::alyssa.sabean@lander.edu::1b91f84a-75d1-4a10-ae0b-5e9f4cc83e67" providerId="AD" clId="Web-{76AB9B2F-255E-A2CD-7F67-262660449120}" dt="2024-09-02T20:58:21.338" v="786" actId="1076"/>
          <ac:picMkLst>
            <pc:docMk/>
            <pc:sldMk cId="2101743106" sldId="264"/>
            <ac:picMk id="6" creationId="{DCF16B9E-1924-0360-A800-7CEB18CAA2B2}"/>
          </ac:picMkLst>
        </pc:picChg>
        <pc:picChg chg="add mod ord modCrop">
          <ac:chgData name="Alyssa G Sabean" userId="S::alyssa.sabean@lander.edu::1b91f84a-75d1-4a10-ae0b-5e9f4cc83e67" providerId="AD" clId="Web-{76AB9B2F-255E-A2CD-7F67-262660449120}" dt="2024-09-02T20:59:41.372" v="808" actId="1076"/>
          <ac:picMkLst>
            <pc:docMk/>
            <pc:sldMk cId="2101743106" sldId="264"/>
            <ac:picMk id="8" creationId="{0FAA64F4-D450-DAC3-35A7-C323D1CE2087}"/>
          </ac:picMkLst>
        </pc:picChg>
        <pc:picChg chg="add mod ord modCrop">
          <ac:chgData name="Alyssa G Sabean" userId="S::alyssa.sabean@lander.edu::1b91f84a-75d1-4a10-ae0b-5e9f4cc83e67" providerId="AD" clId="Web-{76AB9B2F-255E-A2CD-7F67-262660449120}" dt="2024-09-02T20:59:18.168" v="801" actId="14100"/>
          <ac:picMkLst>
            <pc:docMk/>
            <pc:sldMk cId="2101743106" sldId="264"/>
            <ac:picMk id="9" creationId="{CE2A3B20-88E2-F506-4D32-AB63E70FCFE6}"/>
          </ac:picMkLst>
        </pc:picChg>
        <pc:picChg chg="add mod modCrop">
          <ac:chgData name="Alyssa G Sabean" userId="S::alyssa.sabean@lander.edu::1b91f84a-75d1-4a10-ae0b-5e9f4cc83e67" providerId="AD" clId="Web-{76AB9B2F-255E-A2CD-7F67-262660449120}" dt="2024-09-02T20:57:32.509" v="777" actId="1076"/>
          <ac:picMkLst>
            <pc:docMk/>
            <pc:sldMk cId="2101743106" sldId="264"/>
            <ac:picMk id="10" creationId="{414269FD-421A-83F4-B0E1-461B4164B29D}"/>
          </ac:picMkLst>
        </pc:picChg>
      </pc:sldChg>
      <pc:sldChg chg="modSp">
        <pc:chgData name="Alyssa G Sabean" userId="S::alyssa.sabean@lander.edu::1b91f84a-75d1-4a10-ae0b-5e9f4cc83e67" providerId="AD" clId="Web-{76AB9B2F-255E-A2CD-7F67-262660449120}" dt="2024-09-02T21:04:03.896" v="904" actId="20577"/>
        <pc:sldMkLst>
          <pc:docMk/>
          <pc:sldMk cId="3824015996" sldId="265"/>
        </pc:sldMkLst>
        <pc:spChg chg="mod">
          <ac:chgData name="Alyssa G Sabean" userId="S::alyssa.sabean@lander.edu::1b91f84a-75d1-4a10-ae0b-5e9f4cc83e67" providerId="AD" clId="Web-{76AB9B2F-255E-A2CD-7F67-262660449120}" dt="2024-09-02T21:04:03.896" v="904" actId="20577"/>
          <ac:spMkLst>
            <pc:docMk/>
            <pc:sldMk cId="3824015996" sldId="265"/>
            <ac:spMk id="4" creationId="{1243CC8F-34C9-2CC9-176A-3F3718AF8207}"/>
          </ac:spMkLst>
        </pc:spChg>
        <pc:picChg chg="mod">
          <ac:chgData name="Alyssa G Sabean" userId="S::alyssa.sabean@lander.edu::1b91f84a-75d1-4a10-ae0b-5e9f4cc83e67" providerId="AD" clId="Web-{76AB9B2F-255E-A2CD-7F67-262660449120}" dt="2024-09-02T21:02:39.237" v="865" actId="1076"/>
          <ac:picMkLst>
            <pc:docMk/>
            <pc:sldMk cId="3824015996" sldId="265"/>
            <ac:picMk id="2" creationId="{711A89A3-68BC-75BE-A1D2-856033C5271A}"/>
          </ac:picMkLst>
        </pc:picChg>
      </pc:sldChg>
      <pc:sldChg chg="modSp">
        <pc:chgData name="Alyssa G Sabean" userId="S::alyssa.sabean@lander.edu::1b91f84a-75d1-4a10-ae0b-5e9f4cc83e67" providerId="AD" clId="Web-{76AB9B2F-255E-A2CD-7F67-262660449120}" dt="2024-09-02T21:17:34.890" v="1250" actId="1076"/>
        <pc:sldMkLst>
          <pc:docMk/>
          <pc:sldMk cId="967073203" sldId="266"/>
        </pc:sldMkLst>
        <pc:spChg chg="mod">
          <ac:chgData name="Alyssa G Sabean" userId="S::alyssa.sabean@lander.edu::1b91f84a-75d1-4a10-ae0b-5e9f4cc83e67" providerId="AD" clId="Web-{76AB9B2F-255E-A2CD-7F67-262660449120}" dt="2024-09-02T21:17:34.890" v="1250" actId="1076"/>
          <ac:spMkLst>
            <pc:docMk/>
            <pc:sldMk cId="967073203" sldId="266"/>
            <ac:spMk id="4" creationId="{1243CC8F-34C9-2CC9-176A-3F3718AF8207}"/>
          </ac:spMkLst>
        </pc:spChg>
      </pc:sldChg>
      <pc:sldChg chg="del">
        <pc:chgData name="Alyssa G Sabean" userId="S::alyssa.sabean@lander.edu::1b91f84a-75d1-4a10-ae0b-5e9f4cc83e67" providerId="AD" clId="Web-{76AB9B2F-255E-A2CD-7F67-262660449120}" dt="2024-09-02T21:17:41.047" v="1251"/>
        <pc:sldMkLst>
          <pc:docMk/>
          <pc:sldMk cId="573738620" sldId="267"/>
        </pc:sldMkLst>
      </pc:sldChg>
      <pc:sldChg chg="modSp">
        <pc:chgData name="Alyssa G Sabean" userId="S::alyssa.sabean@lander.edu::1b91f84a-75d1-4a10-ae0b-5e9f4cc83e67" providerId="AD" clId="Web-{76AB9B2F-255E-A2CD-7F67-262660449120}" dt="2024-09-02T21:26:22.969" v="1723" actId="20577"/>
        <pc:sldMkLst>
          <pc:docMk/>
          <pc:sldMk cId="2552980994" sldId="268"/>
        </pc:sldMkLst>
        <pc:spChg chg="mod">
          <ac:chgData name="Alyssa G Sabean" userId="S::alyssa.sabean@lander.edu::1b91f84a-75d1-4a10-ae0b-5e9f4cc83e67" providerId="AD" clId="Web-{76AB9B2F-255E-A2CD-7F67-262660449120}" dt="2024-09-02T21:26:22.969" v="1723" actId="20577"/>
          <ac:spMkLst>
            <pc:docMk/>
            <pc:sldMk cId="2552980994" sldId="268"/>
            <ac:spMk id="4" creationId="{1243CC8F-34C9-2CC9-176A-3F3718AF8207}"/>
          </ac:spMkLst>
        </pc:spChg>
        <pc:picChg chg="mod">
          <ac:chgData name="Alyssa G Sabean" userId="S::alyssa.sabean@lander.edu::1b91f84a-75d1-4a10-ae0b-5e9f4cc83e67" providerId="AD" clId="Web-{76AB9B2F-255E-A2CD-7F67-262660449120}" dt="2024-09-02T21:21:47.805" v="1479" actId="1076"/>
          <ac:picMkLst>
            <pc:docMk/>
            <pc:sldMk cId="2552980994" sldId="268"/>
            <ac:picMk id="2" creationId="{711A89A3-68BC-75BE-A1D2-856033C5271A}"/>
          </ac:picMkLst>
        </pc:picChg>
      </pc:sldChg>
      <pc:sldChg chg="modSp">
        <pc:chgData name="Alyssa G Sabean" userId="S::alyssa.sabean@lander.edu::1b91f84a-75d1-4a10-ae0b-5e9f4cc83e67" providerId="AD" clId="Web-{76AB9B2F-255E-A2CD-7F67-262660449120}" dt="2024-09-02T21:36:23.254" v="1997" actId="1076"/>
        <pc:sldMkLst>
          <pc:docMk/>
          <pc:sldMk cId="4073444997" sldId="269"/>
        </pc:sldMkLst>
        <pc:spChg chg="mod">
          <ac:chgData name="Alyssa G Sabean" userId="S::alyssa.sabean@lander.edu::1b91f84a-75d1-4a10-ae0b-5e9f4cc83e67" providerId="AD" clId="Web-{76AB9B2F-255E-A2CD-7F67-262660449120}" dt="2024-09-02T21:36:23.254" v="1997" actId="1076"/>
          <ac:spMkLst>
            <pc:docMk/>
            <pc:sldMk cId="4073444997" sldId="269"/>
            <ac:spMk id="4" creationId="{1243CC8F-34C9-2CC9-176A-3F3718AF8207}"/>
          </ac:spMkLst>
        </pc:spChg>
        <pc:picChg chg="mod">
          <ac:chgData name="Alyssa G Sabean" userId="S::alyssa.sabean@lander.edu::1b91f84a-75d1-4a10-ae0b-5e9f4cc83e67" providerId="AD" clId="Web-{76AB9B2F-255E-A2CD-7F67-262660449120}" dt="2024-09-02T21:36:03.925" v="1869" actId="1076"/>
          <ac:picMkLst>
            <pc:docMk/>
            <pc:sldMk cId="4073444997" sldId="269"/>
            <ac:picMk id="2" creationId="{711A89A3-68BC-75BE-A1D2-856033C5271A}"/>
          </ac:picMkLst>
        </pc:picChg>
      </pc:sldChg>
      <pc:sldChg chg="addSp modSp add replId">
        <pc:chgData name="Alyssa G Sabean" userId="S::alyssa.sabean@lander.edu::1b91f84a-75d1-4a10-ae0b-5e9f4cc83e67" providerId="AD" clId="Web-{76AB9B2F-255E-A2CD-7F67-262660449120}" dt="2024-09-02T20:06:23.598" v="214" actId="1076"/>
        <pc:sldMkLst>
          <pc:docMk/>
          <pc:sldMk cId="2046070376" sldId="273"/>
        </pc:sldMkLst>
        <pc:spChg chg="mod">
          <ac:chgData name="Alyssa G Sabean" userId="S::alyssa.sabean@lander.edu::1b91f84a-75d1-4a10-ae0b-5e9f4cc83e67" providerId="AD" clId="Web-{76AB9B2F-255E-A2CD-7F67-262660449120}" dt="2024-09-02T19:54:53.413" v="119" actId="20577"/>
          <ac:spMkLst>
            <pc:docMk/>
            <pc:sldMk cId="2046070376" sldId="273"/>
            <ac:spMk id="4" creationId="{1243CC8F-34C9-2CC9-176A-3F3718AF8207}"/>
          </ac:spMkLst>
        </pc:spChg>
        <pc:spChg chg="add mod">
          <ac:chgData name="Alyssa G Sabean" userId="S::alyssa.sabean@lander.edu::1b91f84a-75d1-4a10-ae0b-5e9f4cc83e67" providerId="AD" clId="Web-{76AB9B2F-255E-A2CD-7F67-262660449120}" dt="2024-09-02T20:04:47.047" v="169" actId="20577"/>
          <ac:spMkLst>
            <pc:docMk/>
            <pc:sldMk cId="2046070376" sldId="273"/>
            <ac:spMk id="8" creationId="{147C5030-4E5B-5993-BD18-C06227873931}"/>
          </ac:spMkLst>
        </pc:spChg>
        <pc:spChg chg="add mod">
          <ac:chgData name="Alyssa G Sabean" userId="S::alyssa.sabean@lander.edu::1b91f84a-75d1-4a10-ae0b-5e9f4cc83e67" providerId="AD" clId="Web-{76AB9B2F-255E-A2CD-7F67-262660449120}" dt="2024-09-02T20:05:19.548" v="184" actId="1076"/>
          <ac:spMkLst>
            <pc:docMk/>
            <pc:sldMk cId="2046070376" sldId="273"/>
            <ac:spMk id="10" creationId="{9E49D354-0B11-A91C-8E9C-02D7EB9D5AE1}"/>
          </ac:spMkLst>
        </pc:spChg>
        <pc:spChg chg="add mod">
          <ac:chgData name="Alyssa G Sabean" userId="S::alyssa.sabean@lander.edu::1b91f84a-75d1-4a10-ae0b-5e9f4cc83e67" providerId="AD" clId="Web-{76AB9B2F-255E-A2CD-7F67-262660449120}" dt="2024-09-02T20:06:23.598" v="214" actId="1076"/>
          <ac:spMkLst>
            <pc:docMk/>
            <pc:sldMk cId="2046070376" sldId="273"/>
            <ac:spMk id="12" creationId="{EDDB4FA1-4440-9C2C-D789-3793F1766BF7}"/>
          </ac:spMkLst>
        </pc:spChg>
        <pc:picChg chg="add mod">
          <ac:chgData name="Alyssa G Sabean" userId="S::alyssa.sabean@lander.edu::1b91f84a-75d1-4a10-ae0b-5e9f4cc83e67" providerId="AD" clId="Web-{76AB9B2F-255E-A2CD-7F67-262660449120}" dt="2024-09-02T19:55:04.601" v="121" actId="1076"/>
          <ac:picMkLst>
            <pc:docMk/>
            <pc:sldMk cId="2046070376" sldId="273"/>
            <ac:picMk id="6" creationId="{4EC77EB8-3AC7-B4B0-14BF-9BF0FA8180A4}"/>
          </ac:picMkLst>
        </pc:picChg>
        <pc:picChg chg="add mod">
          <ac:chgData name="Alyssa G Sabean" userId="S::alyssa.sabean@lander.edu::1b91f84a-75d1-4a10-ae0b-5e9f4cc83e67" providerId="AD" clId="Web-{76AB9B2F-255E-A2CD-7F67-262660449120}" dt="2024-09-02T20:04:22.280" v="148" actId="1076"/>
          <ac:picMkLst>
            <pc:docMk/>
            <pc:sldMk cId="2046070376" sldId="273"/>
            <ac:picMk id="9" creationId="{C84D4E7F-05DF-08EE-1A0E-4E4B5B544F97}"/>
          </ac:picMkLst>
        </pc:picChg>
        <pc:picChg chg="add mod">
          <ac:chgData name="Alyssa G Sabean" userId="S::alyssa.sabean@lander.edu::1b91f84a-75d1-4a10-ae0b-5e9f4cc83e67" providerId="AD" clId="Web-{76AB9B2F-255E-A2CD-7F67-262660449120}" dt="2024-09-02T20:05:33.018" v="186" actId="1076"/>
          <ac:picMkLst>
            <pc:docMk/>
            <pc:sldMk cId="2046070376" sldId="273"/>
            <ac:picMk id="11" creationId="{9320949A-473B-838B-8A2D-C72EB0AAF564}"/>
          </ac:picMkLst>
        </pc:picChg>
      </pc:sldChg>
      <pc:sldChg chg="addSp delSp modSp add replId">
        <pc:chgData name="Alyssa G Sabean" userId="S::alyssa.sabean@lander.edu::1b91f84a-75d1-4a10-ae0b-5e9f4cc83e67" providerId="AD" clId="Web-{76AB9B2F-255E-A2CD-7F67-262660449120}" dt="2024-09-02T20:43:16.951" v="264" actId="1076"/>
        <pc:sldMkLst>
          <pc:docMk/>
          <pc:sldMk cId="1820418037" sldId="274"/>
        </pc:sldMkLst>
        <pc:spChg chg="del mod">
          <ac:chgData name="Alyssa G Sabean" userId="S::alyssa.sabean@lander.edu::1b91f84a-75d1-4a10-ae0b-5e9f4cc83e67" providerId="AD" clId="Web-{76AB9B2F-255E-A2CD-7F67-262660449120}" dt="2024-09-02T20:06:41.364" v="218"/>
          <ac:spMkLst>
            <pc:docMk/>
            <pc:sldMk cId="1820418037" sldId="274"/>
            <ac:spMk id="8" creationId="{147C5030-4E5B-5993-BD18-C06227873931}"/>
          </ac:spMkLst>
        </pc:spChg>
        <pc:spChg chg="add mod">
          <ac:chgData name="Alyssa G Sabean" userId="S::alyssa.sabean@lander.edu::1b91f84a-75d1-4a10-ae0b-5e9f4cc83e67" providerId="AD" clId="Web-{76AB9B2F-255E-A2CD-7F67-262660449120}" dt="2024-09-02T20:43:16.951" v="264" actId="1076"/>
          <ac:spMkLst>
            <pc:docMk/>
            <pc:sldMk cId="1820418037" sldId="274"/>
            <ac:spMk id="8" creationId="{CF762C0B-8B34-7B2C-D78C-B0004FB18200}"/>
          </ac:spMkLst>
        </pc:spChg>
        <pc:spChg chg="del mod">
          <ac:chgData name="Alyssa G Sabean" userId="S::alyssa.sabean@lander.edu::1b91f84a-75d1-4a10-ae0b-5e9f4cc83e67" providerId="AD" clId="Web-{76AB9B2F-255E-A2CD-7F67-262660449120}" dt="2024-09-02T20:06:48.395" v="223"/>
          <ac:spMkLst>
            <pc:docMk/>
            <pc:sldMk cId="1820418037" sldId="274"/>
            <ac:spMk id="10" creationId="{9E49D354-0B11-A91C-8E9C-02D7EB9D5AE1}"/>
          </ac:spMkLst>
        </pc:spChg>
        <pc:spChg chg="mod">
          <ac:chgData name="Alyssa G Sabean" userId="S::alyssa.sabean@lander.edu::1b91f84a-75d1-4a10-ae0b-5e9f4cc83e67" providerId="AD" clId="Web-{76AB9B2F-255E-A2CD-7F67-262660449120}" dt="2024-09-02T20:06:52.380" v="226" actId="20577"/>
          <ac:spMkLst>
            <pc:docMk/>
            <pc:sldMk cId="1820418037" sldId="274"/>
            <ac:spMk id="12" creationId="{EDDB4FA1-4440-9C2C-D789-3793F1766BF7}"/>
          </ac:spMkLst>
        </pc:spChg>
        <pc:picChg chg="add mod">
          <ac:chgData name="Alyssa G Sabean" userId="S::alyssa.sabean@lander.edu::1b91f84a-75d1-4a10-ae0b-5e9f4cc83e67" providerId="AD" clId="Web-{76AB9B2F-255E-A2CD-7F67-262660449120}" dt="2024-09-02T20:35:11.701" v="228" actId="1076"/>
          <ac:picMkLst>
            <pc:docMk/>
            <pc:sldMk cId="1820418037" sldId="274"/>
            <ac:picMk id="6" creationId="{38FC1399-FFBC-5091-FA2E-ABCB70B0F9E4}"/>
          </ac:picMkLst>
        </pc:picChg>
        <pc:picChg chg="del">
          <ac:chgData name="Alyssa G Sabean" userId="S::alyssa.sabean@lander.edu::1b91f84a-75d1-4a10-ae0b-5e9f4cc83e67" providerId="AD" clId="Web-{76AB9B2F-255E-A2CD-7F67-262660449120}" dt="2024-09-02T20:06:44.020" v="219"/>
          <ac:picMkLst>
            <pc:docMk/>
            <pc:sldMk cId="1820418037" sldId="274"/>
            <ac:picMk id="6" creationId="{4EC77EB8-3AC7-B4B0-14BF-9BF0FA8180A4}"/>
          </ac:picMkLst>
        </pc:picChg>
        <pc:picChg chg="add mod">
          <ac:chgData name="Alyssa G Sabean" userId="S::alyssa.sabean@lander.edu::1b91f84a-75d1-4a10-ae0b-5e9f4cc83e67" providerId="AD" clId="Web-{76AB9B2F-255E-A2CD-7F67-262660449120}" dt="2024-09-02T20:43:12.857" v="263" actId="1076"/>
          <ac:picMkLst>
            <pc:docMk/>
            <pc:sldMk cId="1820418037" sldId="274"/>
            <ac:picMk id="9" creationId="{61960A75-96F1-21EF-250E-A3D16734AEA6}"/>
          </ac:picMkLst>
        </pc:picChg>
        <pc:picChg chg="del">
          <ac:chgData name="Alyssa G Sabean" userId="S::alyssa.sabean@lander.edu::1b91f84a-75d1-4a10-ae0b-5e9f4cc83e67" providerId="AD" clId="Web-{76AB9B2F-255E-A2CD-7F67-262660449120}" dt="2024-09-02T20:06:45.458" v="220"/>
          <ac:picMkLst>
            <pc:docMk/>
            <pc:sldMk cId="1820418037" sldId="274"/>
            <ac:picMk id="9" creationId="{C84D4E7F-05DF-08EE-1A0E-4E4B5B544F97}"/>
          </ac:picMkLst>
        </pc:picChg>
        <pc:picChg chg="del">
          <ac:chgData name="Alyssa G Sabean" userId="S::alyssa.sabean@lander.edu::1b91f84a-75d1-4a10-ae0b-5e9f4cc83e67" providerId="AD" clId="Web-{76AB9B2F-255E-A2CD-7F67-262660449120}" dt="2024-09-02T20:06:49.755" v="224"/>
          <ac:picMkLst>
            <pc:docMk/>
            <pc:sldMk cId="1820418037" sldId="274"/>
            <ac:picMk id="11" creationId="{9320949A-473B-838B-8A2D-C72EB0AAF564}"/>
          </ac:picMkLst>
        </pc:picChg>
      </pc:sldChg>
      <pc:sldChg chg="modSp add replId">
        <pc:chgData name="Alyssa G Sabean" userId="S::alyssa.sabean@lander.edu::1b91f84a-75d1-4a10-ae0b-5e9f4cc83e67" providerId="AD" clId="Web-{76AB9B2F-255E-A2CD-7F67-262660449120}" dt="2024-09-02T20:50:16.948" v="605" actId="1076"/>
        <pc:sldMkLst>
          <pc:docMk/>
          <pc:sldMk cId="2994650490" sldId="275"/>
        </pc:sldMkLst>
        <pc:spChg chg="mod">
          <ac:chgData name="Alyssa G Sabean" userId="S::alyssa.sabean@lander.edu::1b91f84a-75d1-4a10-ae0b-5e9f4cc83e67" providerId="AD" clId="Web-{76AB9B2F-255E-A2CD-7F67-262660449120}" dt="2024-09-02T20:50:16.948" v="605" actId="1076"/>
          <ac:spMkLst>
            <pc:docMk/>
            <pc:sldMk cId="2994650490" sldId="275"/>
            <ac:spMk id="4" creationId="{1243CC8F-34C9-2CC9-176A-3F3718AF8207}"/>
          </ac:spMkLst>
        </pc:spChg>
      </pc:sldChg>
      <pc:sldChg chg="modSp add replId">
        <pc:chgData name="Alyssa G Sabean" userId="S::alyssa.sabean@lander.edu::1b91f84a-75d1-4a10-ae0b-5e9f4cc83e67" providerId="AD" clId="Web-{76AB9B2F-255E-A2CD-7F67-262660449120}" dt="2024-09-02T20:54:02.440" v="727" actId="1076"/>
        <pc:sldMkLst>
          <pc:docMk/>
          <pc:sldMk cId="185743683" sldId="276"/>
        </pc:sldMkLst>
        <pc:spChg chg="mod">
          <ac:chgData name="Alyssa G Sabean" userId="S::alyssa.sabean@lander.edu::1b91f84a-75d1-4a10-ae0b-5e9f4cc83e67" providerId="AD" clId="Web-{76AB9B2F-255E-A2CD-7F67-262660449120}" dt="2024-09-02T20:54:02.440" v="727" actId="1076"/>
          <ac:spMkLst>
            <pc:docMk/>
            <pc:sldMk cId="185743683" sldId="276"/>
            <ac:spMk id="4" creationId="{1243CC8F-34C9-2CC9-176A-3F3718AF8207}"/>
          </ac:spMkLst>
        </pc:spChg>
      </pc:sldChg>
      <pc:sldChg chg="modSp add ord replId">
        <pc:chgData name="Alyssa G Sabean" userId="S::alyssa.sabean@lander.edu::1b91f84a-75d1-4a10-ae0b-5e9f4cc83e67" providerId="AD" clId="Web-{76AB9B2F-255E-A2CD-7F67-262660449120}" dt="2024-09-02T20:55:50.021" v="764" actId="1076"/>
        <pc:sldMkLst>
          <pc:docMk/>
          <pc:sldMk cId="1208880846" sldId="277"/>
        </pc:sldMkLst>
        <pc:spChg chg="mod">
          <ac:chgData name="Alyssa G Sabean" userId="S::alyssa.sabean@lander.edu::1b91f84a-75d1-4a10-ae0b-5e9f4cc83e67" providerId="AD" clId="Web-{76AB9B2F-255E-A2CD-7F67-262660449120}" dt="2024-09-02T20:55:50.021" v="764" actId="1076"/>
          <ac:spMkLst>
            <pc:docMk/>
            <pc:sldMk cId="1208880846" sldId="277"/>
            <ac:spMk id="4" creationId="{1243CC8F-34C9-2CC9-176A-3F3718AF8207}"/>
          </ac:spMkLst>
        </pc:spChg>
      </pc:sldChg>
      <pc:sldChg chg="addSp delSp modSp add replId">
        <pc:chgData name="Alyssa G Sabean" userId="S::alyssa.sabean@lander.edu::1b91f84a-75d1-4a10-ae0b-5e9f4cc83e67" providerId="AD" clId="Web-{76AB9B2F-255E-A2CD-7F67-262660449120}" dt="2024-09-02T21:02:01.142" v="835" actId="14100"/>
        <pc:sldMkLst>
          <pc:docMk/>
          <pc:sldMk cId="932116880" sldId="278"/>
        </pc:sldMkLst>
        <pc:spChg chg="add mod">
          <ac:chgData name="Alyssa G Sabean" userId="S::alyssa.sabean@lander.edu::1b91f84a-75d1-4a10-ae0b-5e9f4cc83e67" providerId="AD" clId="Web-{76AB9B2F-255E-A2CD-7F67-262660449120}" dt="2024-09-02T21:01:10.734" v="825" actId="1076"/>
          <ac:spMkLst>
            <pc:docMk/>
            <pc:sldMk cId="932116880" sldId="278"/>
            <ac:spMk id="4" creationId="{B7617C6B-9C86-3CEE-99A4-7855968017BB}"/>
          </ac:spMkLst>
        </pc:spChg>
        <pc:spChg chg="add mod">
          <ac:chgData name="Alyssa G Sabean" userId="S::alyssa.sabean@lander.edu::1b91f84a-75d1-4a10-ae0b-5e9f4cc83e67" providerId="AD" clId="Web-{76AB9B2F-255E-A2CD-7F67-262660449120}" dt="2024-09-02T21:02:01.142" v="835" actId="14100"/>
          <ac:spMkLst>
            <pc:docMk/>
            <pc:sldMk cId="932116880" sldId="278"/>
            <ac:spMk id="11" creationId="{98424521-9395-0CF7-449B-8DE178D81AB3}"/>
          </ac:spMkLst>
        </pc:spChg>
        <pc:picChg chg="del">
          <ac:chgData name="Alyssa G Sabean" userId="S::alyssa.sabean@lander.edu::1b91f84a-75d1-4a10-ae0b-5e9f4cc83e67" providerId="AD" clId="Web-{76AB9B2F-255E-A2CD-7F67-262660449120}" dt="2024-09-02T20:59:50.044" v="810"/>
          <ac:picMkLst>
            <pc:docMk/>
            <pc:sldMk cId="932116880" sldId="278"/>
            <ac:picMk id="6" creationId="{DCF16B9E-1924-0360-A800-7CEB18CAA2B2}"/>
          </ac:picMkLst>
        </pc:picChg>
        <pc:picChg chg="del">
          <ac:chgData name="Alyssa G Sabean" userId="S::alyssa.sabean@lander.edu::1b91f84a-75d1-4a10-ae0b-5e9f4cc83e67" providerId="AD" clId="Web-{76AB9B2F-255E-A2CD-7F67-262660449120}" dt="2024-09-02T20:59:51.107" v="812"/>
          <ac:picMkLst>
            <pc:docMk/>
            <pc:sldMk cId="932116880" sldId="278"/>
            <ac:picMk id="8" creationId="{0FAA64F4-D450-DAC3-35A7-C323D1CE2087}"/>
          </ac:picMkLst>
        </pc:picChg>
        <pc:picChg chg="del">
          <ac:chgData name="Alyssa G Sabean" userId="S::alyssa.sabean@lander.edu::1b91f84a-75d1-4a10-ae0b-5e9f4cc83e67" providerId="AD" clId="Web-{76AB9B2F-255E-A2CD-7F67-262660449120}" dt="2024-09-02T20:59:50.529" v="811"/>
          <ac:picMkLst>
            <pc:docMk/>
            <pc:sldMk cId="932116880" sldId="278"/>
            <ac:picMk id="9" creationId="{CE2A3B20-88E2-F506-4D32-AB63E70FCFE6}"/>
          </ac:picMkLst>
        </pc:picChg>
        <pc:picChg chg="del">
          <ac:chgData name="Alyssa G Sabean" userId="S::alyssa.sabean@lander.edu::1b91f84a-75d1-4a10-ae0b-5e9f4cc83e67" providerId="AD" clId="Web-{76AB9B2F-255E-A2CD-7F67-262660449120}" dt="2024-09-02T20:59:51.747" v="813"/>
          <ac:picMkLst>
            <pc:docMk/>
            <pc:sldMk cId="932116880" sldId="278"/>
            <ac:picMk id="10" creationId="{414269FD-421A-83F4-B0E1-461B4164B29D}"/>
          </ac:picMkLst>
        </pc:picChg>
      </pc:sldChg>
      <pc:sldChg chg="addSp delSp modSp add replId">
        <pc:chgData name="Alyssa G Sabean" userId="S::alyssa.sabean@lander.edu::1b91f84a-75d1-4a10-ae0b-5e9f4cc83e67" providerId="AD" clId="Web-{76AB9B2F-255E-A2CD-7F67-262660449120}" dt="2024-09-02T21:13:58.977" v="1048" actId="1076"/>
        <pc:sldMkLst>
          <pc:docMk/>
          <pc:sldMk cId="3749163331" sldId="279"/>
        </pc:sldMkLst>
        <pc:spChg chg="del mod">
          <ac:chgData name="Alyssa G Sabean" userId="S::alyssa.sabean@lander.edu::1b91f84a-75d1-4a10-ae0b-5e9f4cc83e67" providerId="AD" clId="Web-{76AB9B2F-255E-A2CD-7F67-262660449120}" dt="2024-09-02T21:05:12.258" v="914"/>
          <ac:spMkLst>
            <pc:docMk/>
            <pc:sldMk cId="3749163331" sldId="279"/>
            <ac:spMk id="4" creationId="{1243CC8F-34C9-2CC9-176A-3F3718AF8207}"/>
          </ac:spMkLst>
        </pc:spChg>
        <pc:spChg chg="add mod">
          <ac:chgData name="Alyssa G Sabean" userId="S::alyssa.sabean@lander.edu::1b91f84a-75d1-4a10-ae0b-5e9f4cc83e67" providerId="AD" clId="Web-{76AB9B2F-255E-A2CD-7F67-262660449120}" dt="2024-09-02T21:07:01.917" v="943" actId="1076"/>
          <ac:spMkLst>
            <pc:docMk/>
            <pc:sldMk cId="3749163331" sldId="279"/>
            <ac:spMk id="8" creationId="{57D8598A-50A1-1C82-6094-6D5A8F7373D5}"/>
          </ac:spMkLst>
        </pc:spChg>
        <pc:spChg chg="add mod">
          <ac:chgData name="Alyssa G Sabean" userId="S::alyssa.sabean@lander.edu::1b91f84a-75d1-4a10-ae0b-5e9f4cc83e67" providerId="AD" clId="Web-{76AB9B2F-255E-A2CD-7F67-262660449120}" dt="2024-09-02T21:07:27.871" v="951" actId="1076"/>
          <ac:spMkLst>
            <pc:docMk/>
            <pc:sldMk cId="3749163331" sldId="279"/>
            <ac:spMk id="9" creationId="{30D4C9C2-8B46-362F-47C7-B559BF27E36B}"/>
          </ac:spMkLst>
        </pc:spChg>
        <pc:spChg chg="add mod">
          <ac:chgData name="Alyssa G Sabean" userId="S::alyssa.sabean@lander.edu::1b91f84a-75d1-4a10-ae0b-5e9f4cc83e67" providerId="AD" clId="Web-{76AB9B2F-255E-A2CD-7F67-262660449120}" dt="2024-09-02T21:08:03.138" v="971" actId="1076"/>
          <ac:spMkLst>
            <pc:docMk/>
            <pc:sldMk cId="3749163331" sldId="279"/>
            <ac:spMk id="10" creationId="{B7D7A363-C1C3-33C5-303D-12B74D684AFB}"/>
          </ac:spMkLst>
        </pc:spChg>
        <pc:spChg chg="add mod">
          <ac:chgData name="Alyssa G Sabean" userId="S::alyssa.sabean@lander.edu::1b91f84a-75d1-4a10-ae0b-5e9f4cc83e67" providerId="AD" clId="Web-{76AB9B2F-255E-A2CD-7F67-262660449120}" dt="2024-09-02T21:08:48.202" v="982" actId="1076"/>
          <ac:spMkLst>
            <pc:docMk/>
            <pc:sldMk cId="3749163331" sldId="279"/>
            <ac:spMk id="11" creationId="{9383A67A-ECDB-8679-633E-CAFB90EBF315}"/>
          </ac:spMkLst>
        </pc:spChg>
        <pc:spChg chg="add mod">
          <ac:chgData name="Alyssa G Sabean" userId="S::alyssa.sabean@lander.edu::1b91f84a-75d1-4a10-ae0b-5e9f4cc83e67" providerId="AD" clId="Web-{76AB9B2F-255E-A2CD-7F67-262660449120}" dt="2024-09-02T21:13:58.977" v="1048" actId="1076"/>
          <ac:spMkLst>
            <pc:docMk/>
            <pc:sldMk cId="3749163331" sldId="279"/>
            <ac:spMk id="25" creationId="{547A9E11-2456-1EA4-E3D3-256BB242E1CA}"/>
          </ac:spMkLst>
        </pc:spChg>
        <pc:picChg chg="add mod">
          <ac:chgData name="Alyssa G Sabean" userId="S::alyssa.sabean@lander.edu::1b91f84a-75d1-4a10-ae0b-5e9f4cc83e67" providerId="AD" clId="Web-{76AB9B2F-255E-A2CD-7F67-262660449120}" dt="2024-09-02T21:05:10.898" v="913" actId="14100"/>
          <ac:picMkLst>
            <pc:docMk/>
            <pc:sldMk cId="3749163331" sldId="279"/>
            <ac:picMk id="6" creationId="{A2F654E0-91D7-A5F1-BB50-815EA4ADDCC1}"/>
          </ac:picMkLst>
        </pc:picChg>
        <pc:inkChg chg="add del">
          <ac:chgData name="Alyssa G Sabean" userId="S::alyssa.sabean@lander.edu::1b91f84a-75d1-4a10-ae0b-5e9f4cc83e67" providerId="AD" clId="Web-{76AB9B2F-255E-A2CD-7F67-262660449120}" dt="2024-09-02T21:08:39.452" v="980"/>
          <ac:inkMkLst>
            <pc:docMk/>
            <pc:sldMk cId="3749163331" sldId="279"/>
            <ac:inkMk id="12" creationId="{1A38EF59-BFA6-F28A-9AE9-2EA70DDC3C2D}"/>
          </ac:inkMkLst>
        </pc:inkChg>
        <pc:inkChg chg="add del">
          <ac:chgData name="Alyssa G Sabean" userId="S::alyssa.sabean@lander.edu::1b91f84a-75d1-4a10-ae0b-5e9f4cc83e67" providerId="AD" clId="Web-{76AB9B2F-255E-A2CD-7F67-262660449120}" dt="2024-09-02T21:08:59.921" v="984"/>
          <ac:inkMkLst>
            <pc:docMk/>
            <pc:sldMk cId="3749163331" sldId="279"/>
            <ac:inkMk id="13" creationId="{69104908-AA6F-9A39-BFFA-53815EB13528}"/>
          </ac:inkMkLst>
        </pc:inkChg>
        <pc:inkChg chg="add del">
          <ac:chgData name="Alyssa G Sabean" userId="S::alyssa.sabean@lander.edu::1b91f84a-75d1-4a10-ae0b-5e9f4cc83e67" providerId="AD" clId="Web-{76AB9B2F-255E-A2CD-7F67-262660449120}" dt="2024-09-02T21:11:50.379" v="1002"/>
          <ac:inkMkLst>
            <pc:docMk/>
            <pc:sldMk cId="3749163331" sldId="279"/>
            <ac:inkMk id="14" creationId="{6CFDB34D-30AA-08A1-1B0A-4D76E387E270}"/>
          </ac:inkMkLst>
        </pc:inkChg>
        <pc:inkChg chg="add del">
          <ac:chgData name="Alyssa G Sabean" userId="S::alyssa.sabean@lander.edu::1b91f84a-75d1-4a10-ae0b-5e9f4cc83e67" providerId="AD" clId="Web-{76AB9B2F-255E-A2CD-7F67-262660449120}" dt="2024-09-02T21:11:54.739" v="1004"/>
          <ac:inkMkLst>
            <pc:docMk/>
            <pc:sldMk cId="3749163331" sldId="279"/>
            <ac:inkMk id="15" creationId="{03677D49-DE2A-DEC6-0A20-447F35D55DF3}"/>
          </ac:inkMkLst>
        </pc:inkChg>
        <pc:inkChg chg="add del">
          <ac:chgData name="Alyssa G Sabean" userId="S::alyssa.sabean@lander.edu::1b91f84a-75d1-4a10-ae0b-5e9f4cc83e67" providerId="AD" clId="Web-{76AB9B2F-255E-A2CD-7F67-262660449120}" dt="2024-09-02T21:12:06.286" v="1010"/>
          <ac:inkMkLst>
            <pc:docMk/>
            <pc:sldMk cId="3749163331" sldId="279"/>
            <ac:inkMk id="16" creationId="{3B4100C2-6DF5-75E7-305C-23B10011999C}"/>
          </ac:inkMkLst>
        </pc:inkChg>
        <pc:inkChg chg="add del">
          <ac:chgData name="Alyssa G Sabean" userId="S::alyssa.sabean@lander.edu::1b91f84a-75d1-4a10-ae0b-5e9f4cc83e67" providerId="AD" clId="Web-{76AB9B2F-255E-A2CD-7F67-262660449120}" dt="2024-09-02T21:12:09.333" v="1012"/>
          <ac:inkMkLst>
            <pc:docMk/>
            <pc:sldMk cId="3749163331" sldId="279"/>
            <ac:inkMk id="17" creationId="{CBDFD06C-5529-E75C-0D8A-876088A11216}"/>
          </ac:inkMkLst>
        </pc:inkChg>
        <pc:inkChg chg="add">
          <ac:chgData name="Alyssa G Sabean" userId="S::alyssa.sabean@lander.edu::1b91f84a-75d1-4a10-ae0b-5e9f4cc83e67" providerId="AD" clId="Web-{76AB9B2F-255E-A2CD-7F67-262660449120}" dt="2024-09-02T21:12:15.255" v="1013"/>
          <ac:inkMkLst>
            <pc:docMk/>
            <pc:sldMk cId="3749163331" sldId="279"/>
            <ac:inkMk id="18" creationId="{6D275BB2-723C-F44E-AEC3-FDCDB95F99AD}"/>
          </ac:inkMkLst>
        </pc:inkChg>
        <pc:inkChg chg="add del">
          <ac:chgData name="Alyssa G Sabean" userId="S::alyssa.sabean@lander.edu::1b91f84a-75d1-4a10-ae0b-5e9f4cc83e67" providerId="AD" clId="Web-{76AB9B2F-255E-A2CD-7F67-262660449120}" dt="2024-09-02T21:12:19.896" v="1015"/>
          <ac:inkMkLst>
            <pc:docMk/>
            <pc:sldMk cId="3749163331" sldId="279"/>
            <ac:inkMk id="19" creationId="{EC794DEF-3ACD-DA91-0865-87CC305394F0}"/>
          </ac:inkMkLst>
        </pc:inkChg>
        <pc:inkChg chg="add del">
          <ac:chgData name="Alyssa G Sabean" userId="S::alyssa.sabean@lander.edu::1b91f84a-75d1-4a10-ae0b-5e9f4cc83e67" providerId="AD" clId="Web-{76AB9B2F-255E-A2CD-7F67-262660449120}" dt="2024-09-02T21:12:23.146" v="1017"/>
          <ac:inkMkLst>
            <pc:docMk/>
            <pc:sldMk cId="3749163331" sldId="279"/>
            <ac:inkMk id="20" creationId="{391BE214-E882-E204-CD9F-5F9F015CE288}"/>
          </ac:inkMkLst>
        </pc:inkChg>
        <pc:inkChg chg="add">
          <ac:chgData name="Alyssa G Sabean" userId="S::alyssa.sabean@lander.edu::1b91f84a-75d1-4a10-ae0b-5e9f4cc83e67" providerId="AD" clId="Web-{76AB9B2F-255E-A2CD-7F67-262660449120}" dt="2024-09-02T21:12:28.053" v="1018"/>
          <ac:inkMkLst>
            <pc:docMk/>
            <pc:sldMk cId="3749163331" sldId="279"/>
            <ac:inkMk id="21" creationId="{E4EFE4C2-E193-1BB0-69BE-696AF051FE35}"/>
          </ac:inkMkLst>
        </pc:inkChg>
        <pc:inkChg chg="add del">
          <ac:chgData name="Alyssa G Sabean" userId="S::alyssa.sabean@lander.edu::1b91f84a-75d1-4a10-ae0b-5e9f4cc83e67" providerId="AD" clId="Web-{76AB9B2F-255E-A2CD-7F67-262660449120}" dt="2024-09-02T21:12:54.694" v="1020"/>
          <ac:inkMkLst>
            <pc:docMk/>
            <pc:sldMk cId="3749163331" sldId="279"/>
            <ac:inkMk id="22" creationId="{79CE2FAB-FCF5-21B9-AA54-B1B1D0E7D835}"/>
          </ac:inkMkLst>
        </pc:inkChg>
        <pc:inkChg chg="add">
          <ac:chgData name="Alyssa G Sabean" userId="S::alyssa.sabean@lander.edu::1b91f84a-75d1-4a10-ae0b-5e9f4cc83e67" providerId="AD" clId="Web-{76AB9B2F-255E-A2CD-7F67-262660449120}" dt="2024-09-02T21:12:58.757" v="1021"/>
          <ac:inkMkLst>
            <pc:docMk/>
            <pc:sldMk cId="3749163331" sldId="279"/>
            <ac:inkMk id="23" creationId="{F899FACE-281D-837F-A357-DECC376CAD1D}"/>
          </ac:inkMkLst>
        </pc:inkChg>
        <pc:inkChg chg="add">
          <ac:chgData name="Alyssa G Sabean" userId="S::alyssa.sabean@lander.edu::1b91f84a-75d1-4a10-ae0b-5e9f4cc83e67" providerId="AD" clId="Web-{76AB9B2F-255E-A2CD-7F67-262660449120}" dt="2024-09-02T21:13:02.632" v="1022"/>
          <ac:inkMkLst>
            <pc:docMk/>
            <pc:sldMk cId="3749163331" sldId="279"/>
            <ac:inkMk id="24" creationId="{9746FD3B-D4A0-C6D2-2149-E542FA850310}"/>
          </ac:inkMkLst>
        </pc:inkChg>
        <pc:inkChg chg="add del">
          <ac:chgData name="Alyssa G Sabean" userId="S::alyssa.sabean@lander.edu::1b91f84a-75d1-4a10-ae0b-5e9f4cc83e67" providerId="AD" clId="Web-{76AB9B2F-255E-A2CD-7F67-262660449120}" dt="2024-09-02T21:13:17.804" v="1032"/>
          <ac:inkMkLst>
            <pc:docMk/>
            <pc:sldMk cId="3749163331" sldId="279"/>
            <ac:inkMk id="26" creationId="{C0C06F5B-6864-49AE-4064-912AB4783D3A}"/>
          </ac:inkMkLst>
        </pc:inkChg>
      </pc:sldChg>
      <pc:sldChg chg="addSp delSp modSp add replId">
        <pc:chgData name="Alyssa G Sabean" userId="S::alyssa.sabean@lander.edu::1b91f84a-75d1-4a10-ae0b-5e9f4cc83e67" providerId="AD" clId="Web-{76AB9B2F-255E-A2CD-7F67-262660449120}" dt="2024-09-02T21:15:47.434" v="1117" actId="20577"/>
        <pc:sldMkLst>
          <pc:docMk/>
          <pc:sldMk cId="527120102" sldId="280"/>
        </pc:sldMkLst>
        <pc:spChg chg="del">
          <ac:chgData name="Alyssa G Sabean" userId="S::alyssa.sabean@lander.edu::1b91f84a-75d1-4a10-ae0b-5e9f4cc83e67" providerId="AD" clId="Web-{76AB9B2F-255E-A2CD-7F67-262660449120}" dt="2024-09-02T21:09:21.765" v="993"/>
          <ac:spMkLst>
            <pc:docMk/>
            <pc:sldMk cId="527120102" sldId="280"/>
            <ac:spMk id="8" creationId="{57D8598A-50A1-1C82-6094-6D5A8F7373D5}"/>
          </ac:spMkLst>
        </pc:spChg>
        <pc:spChg chg="del">
          <ac:chgData name="Alyssa G Sabean" userId="S::alyssa.sabean@lander.edu::1b91f84a-75d1-4a10-ae0b-5e9f4cc83e67" providerId="AD" clId="Web-{76AB9B2F-255E-A2CD-7F67-262660449120}" dt="2024-09-02T21:09:25.687" v="994"/>
          <ac:spMkLst>
            <pc:docMk/>
            <pc:sldMk cId="527120102" sldId="280"/>
            <ac:spMk id="9" creationId="{30D4C9C2-8B46-362F-47C7-B559BF27E36B}"/>
          </ac:spMkLst>
        </pc:spChg>
        <pc:spChg chg="del mod">
          <ac:chgData name="Alyssa G Sabean" userId="S::alyssa.sabean@lander.edu::1b91f84a-75d1-4a10-ae0b-5e9f4cc83e67" providerId="AD" clId="Web-{76AB9B2F-255E-A2CD-7F67-262660449120}" dt="2024-09-02T21:09:19.437" v="992"/>
          <ac:spMkLst>
            <pc:docMk/>
            <pc:sldMk cId="527120102" sldId="280"/>
            <ac:spMk id="10" creationId="{B7D7A363-C1C3-33C5-303D-12B74D684AFB}"/>
          </ac:spMkLst>
        </pc:spChg>
        <pc:spChg chg="del mod">
          <ac:chgData name="Alyssa G Sabean" userId="S::alyssa.sabean@lander.edu::1b91f84a-75d1-4a10-ae0b-5e9f4cc83e67" providerId="AD" clId="Web-{76AB9B2F-255E-A2CD-7F67-262660449120}" dt="2024-09-02T21:09:15.593" v="988"/>
          <ac:spMkLst>
            <pc:docMk/>
            <pc:sldMk cId="527120102" sldId="280"/>
            <ac:spMk id="11" creationId="{9383A67A-ECDB-8679-633E-CAFB90EBF315}"/>
          </ac:spMkLst>
        </pc:spChg>
        <pc:spChg chg="add mod">
          <ac:chgData name="Alyssa G Sabean" userId="S::alyssa.sabean@lander.edu::1b91f84a-75d1-4a10-ae0b-5e9f4cc83e67" providerId="AD" clId="Web-{76AB9B2F-255E-A2CD-7F67-262660449120}" dt="2024-09-02T21:14:43.604" v="1066" actId="1076"/>
          <ac:spMkLst>
            <pc:docMk/>
            <pc:sldMk cId="527120102" sldId="280"/>
            <ac:spMk id="15" creationId="{C4DC9DF7-DF4E-D7E0-D586-0D1AA5D6E1CC}"/>
          </ac:spMkLst>
        </pc:spChg>
        <pc:spChg chg="add mod">
          <ac:chgData name="Alyssa G Sabean" userId="S::alyssa.sabean@lander.edu::1b91f84a-75d1-4a10-ae0b-5e9f4cc83e67" providerId="AD" clId="Web-{76AB9B2F-255E-A2CD-7F67-262660449120}" dt="2024-09-02T21:15:03.682" v="1076" actId="20577"/>
          <ac:spMkLst>
            <pc:docMk/>
            <pc:sldMk cId="527120102" sldId="280"/>
            <ac:spMk id="16" creationId="{55131AED-65B9-D175-06C3-95C9D782C62D}"/>
          </ac:spMkLst>
        </pc:spChg>
        <pc:spChg chg="add mod">
          <ac:chgData name="Alyssa G Sabean" userId="S::alyssa.sabean@lander.edu::1b91f84a-75d1-4a10-ae0b-5e9f4cc83e67" providerId="AD" clId="Web-{76AB9B2F-255E-A2CD-7F67-262660449120}" dt="2024-09-02T21:15:47.434" v="1117" actId="20577"/>
          <ac:spMkLst>
            <pc:docMk/>
            <pc:sldMk cId="527120102" sldId="280"/>
            <ac:spMk id="17" creationId="{811C80A7-D424-B131-E6B2-9F379CBF2D01}"/>
          </ac:spMkLst>
        </pc:spChg>
        <pc:picChg chg="add mod">
          <ac:chgData name="Alyssa G Sabean" userId="S::alyssa.sabean@lander.edu::1b91f84a-75d1-4a10-ae0b-5e9f4cc83e67" providerId="AD" clId="Web-{76AB9B2F-255E-A2CD-7F67-262660449120}" dt="2024-09-02T21:11:59.958" v="1008" actId="14100"/>
          <ac:picMkLst>
            <pc:docMk/>
            <pc:sldMk cId="527120102" sldId="280"/>
            <ac:picMk id="4" creationId="{65D60BF3-4F12-7F7E-D398-05BC1F71E6CA}"/>
          </ac:picMkLst>
        </pc:picChg>
        <pc:picChg chg="del">
          <ac:chgData name="Alyssa G Sabean" userId="S::alyssa.sabean@lander.edu::1b91f84a-75d1-4a10-ae0b-5e9f4cc83e67" providerId="AD" clId="Web-{76AB9B2F-255E-A2CD-7F67-262660449120}" dt="2024-09-02T21:09:11.749" v="986"/>
          <ac:picMkLst>
            <pc:docMk/>
            <pc:sldMk cId="527120102" sldId="280"/>
            <ac:picMk id="6" creationId="{A2F654E0-91D7-A5F1-BB50-815EA4ADDCC1}"/>
          </ac:picMkLst>
        </pc:picChg>
        <pc:inkChg chg="add del">
          <ac:chgData name="Alyssa G Sabean" userId="S::alyssa.sabean@lander.edu::1b91f84a-75d1-4a10-ae0b-5e9f4cc83e67" providerId="AD" clId="Web-{76AB9B2F-255E-A2CD-7F67-262660449120}" dt="2024-09-02T21:11:59.286" v="1007"/>
          <ac:inkMkLst>
            <pc:docMk/>
            <pc:sldMk cId="527120102" sldId="280"/>
            <ac:inkMk id="12" creationId="{83942D40-543D-E44D-226B-DEE402EBFB0C}"/>
          </ac:inkMkLst>
        </pc:inkChg>
        <pc:inkChg chg="add">
          <ac:chgData name="Alyssa G Sabean" userId="S::alyssa.sabean@lander.edu::1b91f84a-75d1-4a10-ae0b-5e9f4cc83e67" providerId="AD" clId="Web-{76AB9B2F-255E-A2CD-7F67-262660449120}" dt="2024-09-02T21:14:09.243" v="1049"/>
          <ac:inkMkLst>
            <pc:docMk/>
            <pc:sldMk cId="527120102" sldId="280"/>
            <ac:inkMk id="13" creationId="{D57767E5-EED7-91EA-837D-B3F288E62915}"/>
          </ac:inkMkLst>
        </pc:inkChg>
        <pc:inkChg chg="add">
          <ac:chgData name="Alyssa G Sabean" userId="S::alyssa.sabean@lander.edu::1b91f84a-75d1-4a10-ae0b-5e9f4cc83e67" providerId="AD" clId="Web-{76AB9B2F-255E-A2CD-7F67-262660449120}" dt="2024-09-02T21:14:12.228" v="1050"/>
          <ac:inkMkLst>
            <pc:docMk/>
            <pc:sldMk cId="527120102" sldId="280"/>
            <ac:inkMk id="14" creationId="{0DD2F057-DEE7-8C25-48AC-B52F560489E3}"/>
          </ac:inkMkLst>
        </pc:inkChg>
      </pc:sldChg>
      <pc:sldChg chg="addSp modSp add replId">
        <pc:chgData name="Alyssa G Sabean" userId="S::alyssa.sabean@lander.edu::1b91f84a-75d1-4a10-ae0b-5e9f4cc83e67" providerId="AD" clId="Web-{76AB9B2F-255E-A2CD-7F67-262660449120}" dt="2024-09-02T21:30:10.961" v="1776" actId="1076"/>
        <pc:sldMkLst>
          <pc:docMk/>
          <pc:sldMk cId="1187553437" sldId="281"/>
        </pc:sldMkLst>
        <pc:spChg chg="mod">
          <ac:chgData name="Alyssa G Sabean" userId="S::alyssa.sabean@lander.edu::1b91f84a-75d1-4a10-ae0b-5e9f4cc83e67" providerId="AD" clId="Web-{76AB9B2F-255E-A2CD-7F67-262660449120}" dt="2024-09-02T21:28:17.801" v="1757" actId="20577"/>
          <ac:spMkLst>
            <pc:docMk/>
            <pc:sldMk cId="1187553437" sldId="281"/>
            <ac:spMk id="4" creationId="{1243CC8F-34C9-2CC9-176A-3F3718AF8207}"/>
          </ac:spMkLst>
        </pc:spChg>
        <pc:picChg chg="add mod">
          <ac:chgData name="Alyssa G Sabean" userId="S::alyssa.sabean@lander.edu::1b91f84a-75d1-4a10-ae0b-5e9f4cc83e67" providerId="AD" clId="Web-{76AB9B2F-255E-A2CD-7F67-262660449120}" dt="2024-09-02T21:28:22.536" v="1758" actId="1076"/>
          <ac:picMkLst>
            <pc:docMk/>
            <pc:sldMk cId="1187553437" sldId="281"/>
            <ac:picMk id="5" creationId="{B6540869-C385-96BB-2F82-819455EB1628}"/>
          </ac:picMkLst>
        </pc:picChg>
        <pc:picChg chg="add mod">
          <ac:chgData name="Alyssa G Sabean" userId="S::alyssa.sabean@lander.edu::1b91f84a-75d1-4a10-ae0b-5e9f4cc83e67" providerId="AD" clId="Web-{76AB9B2F-255E-A2CD-7F67-262660449120}" dt="2024-09-02T21:29:15.178" v="1769" actId="1076"/>
          <ac:picMkLst>
            <pc:docMk/>
            <pc:sldMk cId="1187553437" sldId="281"/>
            <ac:picMk id="8" creationId="{11D83F38-746A-9038-0C0D-211A1FEB08D5}"/>
          </ac:picMkLst>
        </pc:picChg>
        <pc:picChg chg="add mod">
          <ac:chgData name="Alyssa G Sabean" userId="S::alyssa.sabean@lander.edu::1b91f84a-75d1-4a10-ae0b-5e9f4cc83e67" providerId="AD" clId="Web-{76AB9B2F-255E-A2CD-7F67-262660449120}" dt="2024-09-02T21:30:10.961" v="1776" actId="1076"/>
          <ac:picMkLst>
            <pc:docMk/>
            <pc:sldMk cId="1187553437" sldId="281"/>
            <ac:picMk id="9" creationId="{7681A822-4CA7-650F-967A-EFFA1FDC5F85}"/>
          </ac:picMkLst>
        </pc:picChg>
        <pc:picChg chg="add mod">
          <ac:chgData name="Alyssa G Sabean" userId="S::alyssa.sabean@lander.edu::1b91f84a-75d1-4a10-ae0b-5e9f4cc83e67" providerId="AD" clId="Web-{76AB9B2F-255E-A2CD-7F67-262660449120}" dt="2024-09-02T21:30:08.742" v="1775" actId="1076"/>
          <ac:picMkLst>
            <pc:docMk/>
            <pc:sldMk cId="1187553437" sldId="281"/>
            <ac:picMk id="10" creationId="{C45EFFEA-20B2-9026-74E2-0A6ABABB1A94}"/>
          </ac:picMkLst>
        </pc:picChg>
      </pc:sldChg>
      <pc:sldChg chg="addSp delSp modSp add replId">
        <pc:chgData name="Alyssa G Sabean" userId="S::alyssa.sabean@lander.edu::1b91f84a-75d1-4a10-ae0b-5e9f4cc83e67" providerId="AD" clId="Web-{76AB9B2F-255E-A2CD-7F67-262660449120}" dt="2024-09-02T21:33:31.264" v="1810" actId="1076"/>
        <pc:sldMkLst>
          <pc:docMk/>
          <pc:sldMk cId="2446468033" sldId="282"/>
        </pc:sldMkLst>
        <pc:spChg chg="mod">
          <ac:chgData name="Alyssa G Sabean" userId="S::alyssa.sabean@lander.edu::1b91f84a-75d1-4a10-ae0b-5e9f4cc83e67" providerId="AD" clId="Web-{76AB9B2F-255E-A2CD-7F67-262660449120}" dt="2024-09-02T21:30:42.024" v="1783" actId="20577"/>
          <ac:spMkLst>
            <pc:docMk/>
            <pc:sldMk cId="2446468033" sldId="282"/>
            <ac:spMk id="4" creationId="{1243CC8F-34C9-2CC9-176A-3F3718AF8207}"/>
          </ac:spMkLst>
        </pc:spChg>
        <pc:picChg chg="del">
          <ac:chgData name="Alyssa G Sabean" userId="S::alyssa.sabean@lander.edu::1b91f84a-75d1-4a10-ae0b-5e9f4cc83e67" providerId="AD" clId="Web-{76AB9B2F-255E-A2CD-7F67-262660449120}" dt="2024-09-02T21:30:28.758" v="1778"/>
          <ac:picMkLst>
            <pc:docMk/>
            <pc:sldMk cId="2446468033" sldId="282"/>
            <ac:picMk id="5" creationId="{B6540869-C385-96BB-2F82-819455EB1628}"/>
          </ac:picMkLst>
        </pc:picChg>
        <pc:picChg chg="del">
          <ac:chgData name="Alyssa G Sabean" userId="S::alyssa.sabean@lander.edu::1b91f84a-75d1-4a10-ae0b-5e9f4cc83e67" providerId="AD" clId="Web-{76AB9B2F-255E-A2CD-7F67-262660449120}" dt="2024-09-02T21:30:29.915" v="1779"/>
          <ac:picMkLst>
            <pc:docMk/>
            <pc:sldMk cId="2446468033" sldId="282"/>
            <ac:picMk id="8" creationId="{11D83F38-746A-9038-0C0D-211A1FEB08D5}"/>
          </ac:picMkLst>
        </pc:picChg>
        <pc:picChg chg="del">
          <ac:chgData name="Alyssa G Sabean" userId="S::alyssa.sabean@lander.edu::1b91f84a-75d1-4a10-ae0b-5e9f4cc83e67" providerId="AD" clId="Web-{76AB9B2F-255E-A2CD-7F67-262660449120}" dt="2024-09-02T21:30:36.462" v="1780"/>
          <ac:picMkLst>
            <pc:docMk/>
            <pc:sldMk cId="2446468033" sldId="282"/>
            <ac:picMk id="9" creationId="{7681A822-4CA7-650F-967A-EFFA1FDC5F85}"/>
          </ac:picMkLst>
        </pc:picChg>
        <pc:picChg chg="del">
          <ac:chgData name="Alyssa G Sabean" userId="S::alyssa.sabean@lander.edu::1b91f84a-75d1-4a10-ae0b-5e9f4cc83e67" providerId="AD" clId="Web-{76AB9B2F-255E-A2CD-7F67-262660449120}" dt="2024-09-02T21:30:37.181" v="1781"/>
          <ac:picMkLst>
            <pc:docMk/>
            <pc:sldMk cId="2446468033" sldId="282"/>
            <ac:picMk id="10" creationId="{C45EFFEA-20B2-9026-74E2-0A6ABABB1A94}"/>
          </ac:picMkLst>
        </pc:picChg>
        <pc:picChg chg="add mod">
          <ac:chgData name="Alyssa G Sabean" userId="S::alyssa.sabean@lander.edu::1b91f84a-75d1-4a10-ae0b-5e9f4cc83e67" providerId="AD" clId="Web-{76AB9B2F-255E-A2CD-7F67-262660449120}" dt="2024-09-02T21:33:31.264" v="1810" actId="1076"/>
          <ac:picMkLst>
            <pc:docMk/>
            <pc:sldMk cId="2446468033" sldId="282"/>
            <ac:picMk id="11" creationId="{DB00381E-2CCB-5562-EEA5-0E3E1222EE0B}"/>
          </ac:picMkLst>
        </pc:picChg>
        <pc:picChg chg="add mod">
          <ac:chgData name="Alyssa G Sabean" userId="S::alyssa.sabean@lander.edu::1b91f84a-75d1-4a10-ae0b-5e9f4cc83e67" providerId="AD" clId="Web-{76AB9B2F-255E-A2CD-7F67-262660449120}" dt="2024-09-02T21:32:39.200" v="1798" actId="1076"/>
          <ac:picMkLst>
            <pc:docMk/>
            <pc:sldMk cId="2446468033" sldId="282"/>
            <ac:picMk id="12" creationId="{85042196-950A-E726-1673-C876CCDAFCA4}"/>
          </ac:picMkLst>
        </pc:picChg>
        <pc:picChg chg="add del mod">
          <ac:chgData name="Alyssa G Sabean" userId="S::alyssa.sabean@lander.edu::1b91f84a-75d1-4a10-ae0b-5e9f4cc83e67" providerId="AD" clId="Web-{76AB9B2F-255E-A2CD-7F67-262660449120}" dt="2024-09-02T21:33:03.732" v="1801"/>
          <ac:picMkLst>
            <pc:docMk/>
            <pc:sldMk cId="2446468033" sldId="282"/>
            <ac:picMk id="13" creationId="{8D5080D9-FB69-C843-072D-1F2CAF31EFAD}"/>
          </ac:picMkLst>
        </pc:picChg>
        <pc:picChg chg="add mod">
          <ac:chgData name="Alyssa G Sabean" userId="S::alyssa.sabean@lander.edu::1b91f84a-75d1-4a10-ae0b-5e9f4cc83e67" providerId="AD" clId="Web-{76AB9B2F-255E-A2CD-7F67-262660449120}" dt="2024-09-02T21:33:29.389" v="1809" actId="1076"/>
          <ac:picMkLst>
            <pc:docMk/>
            <pc:sldMk cId="2446468033" sldId="282"/>
            <ac:picMk id="14" creationId="{3CAE01E1-2F5D-E2E3-4AA5-B22B0C93E06F}"/>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
  </inkml:definitions>
  <inkml:trace contextRef="#ctx0" brushRef="#br0">7620 4832 16383 0 0,'5'-6'0'0'0,"7"-1"0"0"0,7 1 0 0 0,5 1 0 0 0,4 1 0 0 0,-3-4 0 0 0,0 0 0 0 0,0 1 0 0 0,7 2 0 0 0,19-4 0 0 0,16-5 0 0 0,12-6 0 0 0,4-5 0 0 0,-3 3 0 0 0,-4-1 0 0 0,-4 4 0 0 0,-10-1 0 0 0,-4 4 0 0 0,-8 4 0 0 0,-1-1 0 0 0,-4 2 0 0 0,1 3 0 0 0,3 2 0 0 0,3-2 0 0 0,4-1 0 0 0,-3 2 0 0 0,-4 2 0 0 0,4 2 0 0 0,9 1 0 0 0,9 1 0 0 0,9 1 0 0 0,17 0 0 0 0,2 1 0 0 0,-6-1 0 0 0,-7 0 0 0 0,-14 1 0 0 0,-13-1 0 0 0,-12 0 0 0 0,-9 0 0 0 0,0 0 0 0 0,4 0 0 0 0,4 0 0 0 0,7 5 0 0 0,-3 2 0 0 0,-3 0 0 0 0,-4-2 0 0 0,-11 4 0 0 0,-4 0 0 0 0,-3-1 0 0 0,6-2 0 0 0,7 3 0 0 0,8 0 0 0 0,2-1 0 0 0,-3 2 0 0 0,-3 1 0 0 0,-4-3 0 0 0,-3-1 0 0 0,-3-3 0 0 0,-1-2 0 0 0,5 4 0 0 0,6 1 0 0 0,-4 4 0 0 0,3 1 0 0 0,4 3 0 0 0,4 0 0 0 0,6-4 0 0 0,3-3 0 0 0,2-3 0 0 0,1 3 0 0 0,2 0 0 0 0,-1-2 0 0 0,0-1 0 0 0,0-2 0 0 0,-5 4 0 0 0,-8 1 0 0 0,-6-1 0 0 0,-6-2 0 0 0,-3-2 0 0 0,2-1 0 0 0,1-1 0 0 0,-1-1 0 0 0,4 0 0 0 0,5 0 0 0 0,11 0 0 0 0,17-6 0 0 0,6-6 0 0 0,1-7 0 0 0,1-11 0 0 0,-1-4 0 0 0,-5 2 0 0 0,-5 2 0 0 0,-8 6 0 0 0,-10 7 0 0 0,-9 7 0 0 0,-6 4 0 0 0,-4 4 0 0 0,-3 2 0 0 0,-1 1 0 0 0,0 1 0 0 0,0-6 0 0 0,0-2 0 0 0,1 0 0 0 0,0 1 0 0 0,6 1 0 0 0,1 2 0 0 0,1 1 0 0 0,3 0 0 0 0,6 1 0 0 0,20 1 0 0 0,15-1 0 0 0,20 0 0 0 0,13 0 0 0 0,-3 6 0 0 0,-4 1 0 0 0,-11-1 0 0 0,-11 5 0 0 0,-9 0 0 0 0,-8-2 0 0 0,-6 2 0 0 0,-2 1 0 0 0,-1-3 0 0 0,-6-3 0 0 0,-7-2 0 0 0,-1-2 0 0 0,3-1 0 0 0,-3 4 0 0 0,-3 2 0 0 0,-5-1 0 0 0,-2-1 0 0 0,-3-2 0 0 0,-2-1 0 0 0,0 4 0 0 0,-1 2 0 0 0,0-2 0 0 0,0-1 0 0 0,5-1 0 0 0,8 3 0 0 0,6 1 0 0 0,21 4 0 0 0,15 6 0 0 0,8-1 0 0 0,9 2 0 0 0,3-2 0 0 0,-6-4 0 0 0,-9-4 0 0 0,-10-4 0 0 0,-13-2 0 0 0,-13-3 0 0 0,-5 0 0 0 0,-5-1 0 0 0,-1 1 0 0 0,-1-1 0 0 0,-4 0 0 0 0,-7-4 0 0 0,-5-3 0 0 0,0 2 0 0 0,-1 0 0 0 0,2 3 0 0 0,6 0 0 0 0,13 2 0 0 0,15 1 0 0 0,27 0 0 0 0,32 0 0 0 0,20 0 0 0 0,18 0 0 0 0,-3 1 0 0 0,5-1 0 0 0,-10 0 0 0 0,-20 0 0 0 0,-22 0 0 0 0,-18 0 0 0 0,-20 0 0 0 0,-11 0 0 0 0,-5 0 0 0 0,-7 0 0 0 0,-1 0 0 0 0,3 0 0 0 0,-3 0 0 0 0,-3-5 0 0 0,1-2 0 0 0,9 0 0 0 0,11 2 0 0 0,11 1 0 0 0,17 2 0 0 0,16 0 0 0 0,30 2 0 0 0,33 0 0 0 0,20 0 0 0 0,-8 0 0 0 0,-14 1 0 0 0,-25-1 0 0 0,-32 0 0 0 0,-24 0 0 0 0,-18 0 0 0 0,-9-5 0 0 0,0-7 0 0 0,27-7 0 0 0,29-10 0 0 0,21-6 0 0 0,2-2 0 0 0,-11 6 0 0 0,-18 2 0 0 0,-18 6 0 0 0,-13 8 0 0 0,-21 0 0 0 0,-15 3 0 0 0,-10-1 0 0 0,-5 1 0 0 0,-3 2 0 0 0,0 4 0 0 0,0 2 0 0 0,18 2 0 0 0,31 7 0 0 0,45 7 0 0 0,50 8 0 0 0,37 10 0 0 0,19 5 0 0 0,4-3 0 0 0,-17-2 0 0 0,-24-6 0 0 0,-33-2 0 0 0,-39-4 0 0 0,-33-6 0 0 0,-26-5 0 0 0,-18 2 0 0 0,-10 0 0 0 0,-5-3 0 0 0,-2 4 0 0 0,1 0 0 0 0,1-2 0 0 0,7-3 0 0 0,13 4 0 0 0,11 6 0 0 0,5-1 0 0 0,2 3 0 0 0,-3-1 0 0 0,-2-4 0 0 0,-5-3 0 0 0,-2 1 0 0 0,1 5 0 0 0,2 5 0 0 0,3 4 0 0 0,1-2 0 0 0,2 0 0 0 0,1-3 0 0 0,-4-5 0 0 0,-8-5 0 0 0,-6 2 0 0 0,-5-2 0 0 0,-4-2 0 0 0,-3-2 0 0 0,4-2 0 0 0,7-2 0 0 0,11-1 0 0 0,13 0 0 0 0,10 0 0 0 0,9-1 0 0 0,10 1 0 0 0,4 0 0 0 0,-3-1 0 0 0,-8-4 0 0 0,-9-2 0 0 0,-7 0 0 0 0,-11 2 0 0 0,-10 1 0 0 0,-14-3 0 0 0,-8-1 0 0 0,-4-5 0 0 0,-1 1 0 0 0,1-3 0 0 0,1 0 0 0 0,2 4 0 0 0,-4-2 0 0 0,-1-4 0 0 0,0-5 0 0 0,3 3 0 0 0,1-2 0 0 0,1-2 0 0 0,13-3 0 0 0,3 4 0 0 0,5 0 0 0 0,5 3 0 0 0,3 1 0 0 0,3-3 0 0 0,-4 3 0 0 0,-1-1 0 0 0,-4 2 0 0 0,-17 5 0 0 0,-24 4 0 0 0,-24 14 0 0 0,-26 16 0 0 0,-21 21 0 0 0,-11 12 0 0 0,-4 8 0 0 0,1 4 0 0 0,13-10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
  </inkml:definitions>
  <inkml:trace contextRef="#ctx0" brushRef="#br0">16639 6157 16383 0 0,'-5'0'0'0'0,"-12"0"0"0"0,-14 0 0 0 0,-7 0 0 0 0,-7 0 0 0 0,-1 0 0 0 0,1 0 0 0 0,4 0 0 0 0,4 0 0 0 0,-3 0 0 0 0,-5 0 0 0 0,1 0 0 0 0,1 0 0 0 0,-1 0 0 0 0,1 0 0 0 0,2 0 0 0 0,-1 0 0 0 0,0 0 0 0 0,3 0 0 0 0,2 0 0 0 0,3 5 0 0 0,2 2 0 0 0,0-1 0 0 0,-4 0 0 0 0,-1-3 0 0 0,-5 0 0 0 0,5 3 0 0 0,3 2 0 0 0,3-2 0 0 0,0-1 0 0 0,2-1 0 0 0,-6-2 0 0 0,-2-1 0 0 0,1-1 0 0 0,-5 0 0 0 0,-5 5 0 0 0,-1 2 0 0 0,3-1 0 0 0,4-1 0 0 0,3-1 0 0 0,3-2 0 0 0,-8 5 0 0 0,-3 0 0 0 0,-4 5 0 0 0,-4 0 0 0 0,-3-2 0 0 0,2-3 0 0 0,0-2 0 0 0,-1-2 0 0 0,-1-2 0 0 0,-3-1 0 0 0,0 0 0 0 0,-7 0 0 0 0,-2-1 0 0 0,-1 1 0 0 0,2-1 0 0 0,2 1 0 0 0,1 0 0 0 0,6 0 0 0 0,9 0 0 0 0,6 0 0 0 0,6 0 0 0 0,4 0 0 0 0,2 0 0 0 0,1 0 0 0 0,1 0 0 0 0,-5 0 0 0 0,-8 0 0 0 0,-12-5 0 0 0,-7-2 0 0 0,-4-5 0 0 0,4 0 0 0 0,7 1 0 0 0,8 4 0 0 0,6 2 0 0 0,5 2 0 0 0,3 1 0 0 0,2 2 0 0 0,0 0 0 0 0,1 1 0 0 0,0-1 0 0 0,-1 1 0 0 0,0-1 0 0 0,-5 0 0 0 0,-3 1 0 0 0,1-1 0 0 0,-4 0 0 0 0,-1 0 0 0 0,-3 0 0 0 0,1 0 0 0 0,3 0 0 0 0,2 0 0 0 0,4 0 0 0 0,1 0 0 0 0,3 0 0 0 0,-5-6 0 0 0,-1-1 0 0 0,0 1 0 0 0,-4 0 0 0 0,-5-3 0 0 0,0 0 0 0 0,2 1 0 0 0,4 2 0 0 0,3 3 0 0 0,-2 1 0 0 0,-5 1 0 0 0,-6 0 0 0 0,1 2 0 0 0,3-1 0 0 0,-1 0 0 0 0,3 1 0 0 0,-2-1 0 0 0,-4-5 0 0 0,2-2 0 0 0,4 1 0 0 0,3 0 0 0 0,5 2 0 0 0,2 2 0 0 0,2 1 0 0 0,2 0 0 0 0,0 1 0 0 0,0 0 0 0 0,0 1 0 0 0,0-1 0 0 0,-5 0 0 0 0,-8 0 0 0 0,-1 1 0 0 0,-4-1 0 0 0,-4 0 0 0 0,-3 0 0 0 0,-4 0 0 0 0,-1 0 0 0 0,4 0 0 0 0,0 0 0 0 0,1 0 0 0 0,-2 0 0 0 0,-1 0 0 0 0,-1 0 0 0 0,3 0 0 0 0,8 0 0 0 0,5 0 0 0 0,6 0 0 0 0,-2 5 0 0 0,0 2 0 0 0,-3-1 0 0 0,1 0 0 0 0,1-3 0 0 0,2 0 0 0 0,4-2 0 0 0,-5 5 0 0 0,1 1 0 0 0,0-1 0 0 0,3-1 0 0 0,1-1 0 0 0,1-2 0 0 0,-4-1 0 0 0,-6-1 0 0 0,-6 0 0 0 0,-26 0 0 0 0,-32 0 0 0 0,-34-1 0 0 0,-24 1 0 0 0,-26 0 0 0 0,-23 0 0 0 0,-15 0 0 0 0,-2 0 0 0 0,14 0 0 0 0,32 0 0 0 0,33 0 0 0 0,37 0 0 0 0,32 0 0 0 0,31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
  </inkml:definitions>
  <inkml:trace contextRef="#ctx0" brushRef="#br0">13123 7941 16383 0 0,'11'0'0'0'0,"13"5"0"0"0,14 7 0 0 0,10 7 0 0 0,8 5 0 0 0,-1-1 0 0 0,-4 0 0 0 0,-1-3 0 0 0,-3-5 0 0 0,1-1 0 0 0,2-2 0 0 0,3-3 0 0 0,4-3 0 0 0,-4-3 0 0 0,1-1 0 0 0,0-2 0 0 0,3 0 0 0 0,1 4 0 0 0,-4 3 0 0 0,-5-1 0 0 0,-7-1 0 0 0,-4-2 0 0 0,-5-1 0 0 0,-1 0 0 0 0,-2-2 0 0 0,0 0 0 0 0,-1 0 0 0 0,1 0 0 0 0,0-1 0 0 0,0-4 0 0 0,0-2 0 0 0,1 0 0 0 0,5 2 0 0 0,1-4 0 0 0,1-1 0 0 0,-2 3 0 0 0,3-4 0 0 0,7-5 0 0 0,4-5 0 0 0,0 1 0 0 0,-3 4 0 0 0,-5-1 0 0 0,-5 3 0 0 0,-2-1 0 0 0,-3 1 0 0 0,4 4 0 0 0,1 3 0 0 0,0 3 0 0 0,-2 2 0 0 0,-1 1 0 0 0,-2 1 0 0 0,0 1 0 0 0,4 0 0 0 0,1-1 0 0 0,6-5 0 0 0,-1-1 0 0 0,4-1 0 0 0,5 2 0 0 0,-2 1 0 0 0,2 2 0 0 0,-3 1 0 0 0,0 0 0 0 0,4 1 0 0 0,2 0 0 0 0,4 1 0 0 0,1-1 0 0 0,1 0 0 0 0,2 0 0 0 0,-1-5 0 0 0,1-2 0 0 0,-5 1 0 0 0,-2-5 0 0 0,0-5 0 0 0,1 0 0 0 0,-3 3 0 0 0,4-2 0 0 0,-2 2 0 0 0,0 3 0 0 0,2 3 0 0 0,0 3 0 0 0,2 2 0 0 0,-9-3 0 0 0,-9-2 0 0 0,-5 1 0 0 0,-4 1 0 0 0,-2 2 0 0 0,-1 1 0 0 0,5 1 0 0 0,8 1 0 0 0,1 0 0 0 0,-2-5 0 0 0,-1-2 0 0 0,1 1 0 0 0,1 1 0 0 0,-3 1 0 0 0,-3 2 0 0 0,4 1 0 0 0,5 0 0 0 0,5 1 0 0 0,5 0 0 0 0,-2 1 0 0 0,0-1 0 0 0,-3 0 0 0 0,0 0 0 0 0,-3 0 0 0 0,0 0 0 0 0,4 0 0 0 0,3 0 0 0 0,7 0 0 0 0,5 0 0 0 0,1 0 0 0 0,0 0 0 0 0,-7 0 0 0 0,-2 0 0 0 0,-7 0 0 0 0,-6 0 0 0 0,-6 0 0 0 0,1 0 0 0 0,-1 0 0 0 0,3 0 0 0 0,5 0 0 0 0,0 0 0 0 0,-3 0 0 0 0,-4 0 0 0 0,-3 0 0 0 0,-3 0 0 0 0,-2 6 0 0 0,4 1 0 0 0,6-1 0 0 0,7 5 0 0 0,5-1 0 0 0,4-1 0 0 0,2 3 0 0 0,2-1 0 0 0,-4 4 0 0 0,-8 3 0 0 0,-1 0 0 0 0,1-4 0 0 0,3 1 0 0 0,3-2 0 0 0,1-3 0 0 0,3-4 0 0 0,-4-2 0 0 0,-2 3 0 0 0,-4 1 0 0 0,-5-2 0 0 0,-6-1 0 0 0,1-2 0 0 0,5-1 0 0 0,-1-2 0 0 0,3 1 0 0 0,4-2 0 0 0,-1 1 0 0 0,-5 0 0 0 0,-4 0 0 0 0,-4-1 0 0 0,-3 1 0 0 0,-2 0 0 0 0,-2 0 0 0 0,0 0 0 0 0,0 0 0 0 0,0 0 0 0 0,0 0 0 0 0,0 0 0 0 0,1 0 0 0 0,-1 0 0 0 0,1 0 0 0 0,5 0 0 0 0,-4 5 0 0 0,-2 2 0 0 0,0 0 0 0 0,-1-2 0 0 0,0-1 0 0 0,1-2 0 0 0,0 0 0 0 0,0-2 0 0 0,0 0 0 0 0,1 0 0 0 0,5 5 0 0 0,2 1 0 0 0,-1 1 0 0 0,-1-2 0 0 0,-2-1 0 0 0,0-2 0 0 0,3-1 0 0 0,6 0 0 0 0,7-1 0 0 0,4 0 0 0 0,-1-1 0 0 0,1 1 0 0 0,-4 0 0 0 0,0 0 0 0 0,-3-1 0 0 0,1 1 0 0 0,-3 0 0 0 0,-8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
  </inkml:definitions>
  <inkml:trace contextRef="#ctx0" brushRef="#br0">7814 11143 16383 0 0,'5'0'0'0'0,"7"0"0"0"0,7 0 0 0 0,10 0 0 0 0,6 0 0 0 0,2 0 0 0 0,0 0 0 0 0,4 5 0 0 0,0 2 0 0 0,-1 0 0 0 0,-3-2 0 0 0,-2-1 0 0 0,-2-2 0 0 0,-1 0 0 0 0,4-2 0 0 0,7 0 0 0 0,6 0 0 0 0,0 0 0 0 0,2-1 0 0 0,8-4 0 0 0,15 3 0 0 0,16 7 0 0 0,24 4 0 0 0,23 4 0 0 0,31 1 0 0 0,33-3 0 0 0,25-2 0 0 0,15-14 0 0 0,14-11 0 0 0,-5-3 0 0 0,-14-9 0 0 0,-21 1 0 0 0,-32 0 0 0 0,-25-1 0 0 0,-35 4 0 0 0,-28 6 0 0 0,-9 1 0 0 0,-9-1 0 0 0,-7-4 0 0 0,-10 3 0 0 0,-5 4 0 0 0,-1 4 0 0 0,-5 5 0 0 0,-5 3 0 0 0,-6-3 0 0 0,2-1 0 0 0,0 1 0 0 0,2 2 0 0 0,5 1 0 0 0,6 1 0 0 0,3 2 0 0 0,-2-1 0 0 0,-1 7 0 0 0,3 1 0 0 0,1 0 0 0 0,17-2 0 0 0,27-1 0 0 0,18-1 0 0 0,14-2 0 0 0,22 0 0 0 0,30 9 0 0 0,37 9 0 0 0,22 6 0 0 0,17 9 0 0 0,5 5 0 0 0,-11-5 0 0 0,-13-8 0 0 0,-26-9 0 0 0,-39-2 0 0 0,-40-3 0 0 0,-38-4 0 0 0,-30-3 0 0 0,-22-3 0 0 0,-8-1 0 0 0,-1-1 0 0 0,-1-1 0 0 0,-2 1 0 0 0,3-1 0 0 0,7 0 0 0 0,-1 1 0 0 0,-1 0 0 0 0,-3 0 0 0 0,-4-6 0 0 0,3 0 0 0 0,0-6 0 0 0,-1-1 0 0 0,-2-2 0 0 0,-3 0 0 0 0,5 4 0 0 0,0 2 0 0 0,0 4 0 0 0,-8-2 0 0 0,-2-1 0 0 0,-2 1 0 0 0,5-3 0 0 0,8 0 0 0 0,14 2 0 0 0,12 2 0 0 0,22-4 0 0 0,12 1 0 0 0,14-3 0 0 0,10-6 0 0 0,4 1 0 0 0,-8-2 0 0 0,-10 2 0 0 0,-12-1 0 0 0,-13-3 0 0 0,-9 2 0 0 0,-8 5 0 0 0,-5 4 0 0 0,-12-1 0 0 0,-10 1 0 0 0,-7 3 0 0 0,-3 1 0 0 0,-2 3 0 0 0,0 2 0 0 0,-5-5 0 0 0,-2 0 0 0 0,2-1 0 0 0,2 2 0 0 0,1-3 0 0 0,7-1 0 0 0,9 1 0 0 0,7 3 0 0 0,11 1 0 0 0,6-3 0 0 0,7-1 0 0 0,7 1 0 0 0,16 2 0 0 0,2-4 0 0 0,-5 0 0 0 0,-8-4 0 0 0,-8 1 0 0 0,-7-4 0 0 0,-5 2 0 0 0,-2 3 0 0 0,-3 3 0 0 0,-5 3 0 0 0,-2 3 0 0 0,0 1 0 0 0,13 1 0 0 0,-1 0 0 0 0,0 1 0 0 0,15 0 0 0 0,3-1 0 0 0,0 0 0 0 0,-6 1 0 0 0,-4-1 0 0 0,-10 0 0 0 0,-5 0 0 0 0,-2 0 0 0 0,0 0 0 0 0,1 0 0 0 0,1 0 0 0 0,1 0 0 0 0,1 0 0 0 0,1 0 0 0 0,0 0 0 0 0,1 0 0 0 0,0 5 0 0 0,4 7 0 0 0,8 2 0 0 0,12 3 0 0 0,6-1 0 0 0,4-3 0 0 0,11-5 0 0 0,19 3 0 0 0,9-1 0 0 0,8-2 0 0 0,0 7 0 0 0,2 3 0 0 0,-8-4 0 0 0,-17-2 0 0 0,-19-5 0 0 0,-15-3 0 0 0,-13-2 0 0 0,-7-1 0 0 0,-11-1 0 0 0,-9-1 0 0 0,-7 0 0 0 0,-5 1 0 0 0,2-1 0 0 0,1 1 0 0 0,3 0 0 0 0,6 0 0 0 0,6 0 0 0 0,4 0 0 0 0,-2 0 0 0 0,-5 0 0 0 0,-6-6 0 0 0,-4 0 0 0 0,-5-1 0 0 0,-2 2 0 0 0,-1 1 0 0 0,4 1 0 0 0,6 2 0 0 0,13 1 0 0 0,12 0 0 0 0,21 0 0 0 0,28 0 0 0 0,35-15 0 0 0,28-21 0 0 0,22-10 0 0 0,12-12 0 0 0,-13-2 0 0 0,-26 4 0 0 0,-32 6 0 0 0,-33 13 0 0 0,-27 11 0 0 0,-20 6 0 0 0,-16 5 0 0 0,-10 7 0 0 0,-1 3 0 0 0,4-2 0 0 0,1 0 0 0 0,5 1 0 0 0,-1 2 0 0 0,-2-4 0 0 0,-2 0 0 0 0,-4 1 0 0 0,-1 1 0 0 0,-3 3 0 0 0,0 1 0 0 0,0 1 0 0 0,-1 1 0 0 0,0 0 0 0 0,0 0 0 0 0,0 0 0 0 0,1 1 0 0 0,-1-1 0 0 0,6 5 0 0 0,7 2 0 0 0,6 0 0 0 0,6 4 0 0 0,4-1 0 0 0,2-1 0 0 0,1-2 0 0 0,-10 2 0 0 0,-8 1 0 0 0,-12-3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
  </inkml:definitions>
  <inkml:trace contextRef="#ctx0" brushRef="#br0">7444 5719 16383 0 0,'0'-5'0'0'0,"15"-2"0"0"0,16 1 0 0 0,14 0 0 0 0,13-3 0 0 0,14-5 0 0 0,15-12 0 0 0,3 0 0 0 0,-3-1 0 0 0,-6 3 0 0 0,-12 7 0 0 0,-12 5 0 0 0,-11 5 0 0 0,-7 4 0 0 0,-6 3 0 0 0,-3 0 0 0 0,-1-4 0 0 0,4-1 0 0 0,8-6 0 0 0,6-6 0 0 0,7 0 0 0 0,14-7 0 0 0,28-6 0 0 0,22-7 0 0 0,29-13 0 0 0,62-14 0 0 0,58-7 0 0 0,46 4 0 0 0,33 13 0 0 0,24 6 0 0 0,14-5 0 0 0,-3-9 0 0 0,-34-10 0 0 0,-50 7 0 0 0,-60 16 0 0 0,-65 15 0 0 0,-57 14 0 0 0,-42 10 0 0 0,-29 6 0 0 0,-16 5 0 0 0,-8 2 0 0 0,3 0 0 0 0,8 0 0 0 0,20-1 0 0 0,22-1 0 0 0,14-5 0 0 0,13-8 0 0 0,27-6 0 0 0,6-6 0 0 0,-8 1 0 0 0,-15 5 0 0 0,-11 5 0 0 0,-12 5 0 0 0,-4 4 0 0 0,-2 2 0 0 0,-8 2 0 0 0,-8 6 0 0 0,-3 2 0 0 0,-2 0 0 0 0,-1-2 0 0 0,-5-2 0 0 0,-1-1 0 0 0,-5-2 0 0 0,-5 0 0 0 0,-5-1 0 0 0,-3 0 0 0 0,-3-1 0 0 0,-1 1 0 0 0,4 0 0 0 0,1-1 0 0 0,1 1 0 0 0,3 0 0 0 0,6 0 0 0 0,1 0 0 0 0,-4 0 0 0 0,3 0 0 0 0,-3 0 0 0 0,-2 0 0 0 0,2 0 0 0 0,4 0 0 0 0,4 0 0 0 0,5 6 0 0 0,2 0 0 0 0,2 1 0 0 0,2-2 0 0 0,0-1 0 0 0,0-1 0 0 0,-5-2 0 0 0,-7-1 0 0 0,-2 0 0 0 0,2 0 0 0 0,2 0 0 0 0,4 0 0 0 0,1-1 0 0 0,3 1 0 0 0,-5 0 0 0 0,0 0 0 0 0,0-5 0 0 0,2-2 0 0 0,1 0 0 0 0,-4 2 0 0 0,-1 1 0 0 0,2 2 0 0 0,1 0 0 0 0,2 2 0 0 0,1-5 0 0 0,1-2 0 0 0,2 1 0 0 0,-1 1 0 0 0,1 1 0 0 0,-1 2 0 0 0,1 1 0 0 0,-6 0 0 0 0,-1-4 0 0 0,0-2 0 0 0,1 1 0 0 0,1 1 0 0 0,2 1 0 0 0,1 2 0 0 0,-4 1 0 0 0,-1 1 0 0 0,-6 0 0 0 0,-5 0 0 0 0,-5 0 0 0 0,-3 0 0 0 0,1 1 0 0 0,1-1 0 0 0,-2 0 0 0 0,4 5 0 0 0,1 7 0 0 0,3 2 0 0 0,5 3 0 0 0,4 4 0 0 0,4-1 0 0 0,3-4 0 0 0,6-6 0 0 0,8-3 0 0 0,2-3 0 0 0,-2-3 0 0 0,-3-1 0 0 0,-3-1 0 0 0,-2 0 0 0 0,-3 0 0 0 0,-1 0 0 0 0,-1 1 0 0 0,0 5 0 0 0,0 2 0 0 0,-1 4 0 0 0,1 7 0 0 0,0-1 0 0 0,6 3 0 0 0,6 2 0 0 0,2-1 0 0 0,-2-6 0 0 0,-2-4 0 0 0,-4-5 0 0 0,-2-3 0 0 0,-2-2 0 0 0,-1-1 0 0 0,-1 5 0 0 0,0 1 0 0 0,0-1 0 0 0,0 5 0 0 0,5 0 0 0 0,2 4 0 0 0,0 0 0 0 0,-2-4 0 0 0,0-2 0 0 0,3-3 0 0 0,0-2 0 0 0,0-2 0 0 0,-3 4 0 0 0,-1 1 0 0 0,-1 6 0 0 0,-2-1 0 0 0,0 5 0 0 0,-1 3 0 0 0,0-1 0 0 0,0-3 0 0 0,-5-5 0 0 0,-2-3 0 0 0,11-4 0 0 0,-1-2 0 0 0,11-1 0 0 0,2 0 0 0 0,-2-1 0 0 0,-2 0 0 0 0,-9 1 0 0 0,-11-1 0 0 0,-2 1 0 0 0,-1 0 0 0 0,2 0 0 0 0,8 0 0 0 0,4 0 0 0 0,7 0 0 0 0,6 0 0 0 0,7 0 0 0 0,10 0 0 0 0,3 0 0 0 0,3 0 0 0 0,9 0 0 0 0,-3 0 0 0 0,-15 0 0 0 0,-12 0 0 0 0,-9 0 0 0 0,-6-11 0 0 0,-3-3 0 0 0,-2-4 0 0 0,9-5 0 0 0,16-3 0 0 0,18-8 0 0 0,18-9 0 0 0,5 4 0 0 0,-9 2 0 0 0,-9 3 0 0 0,-11 2 0 0 0,-12 6 0 0 0,-10 8 0 0 0,-12 1 0 0 0,-12 4 0 0 0,-9 4 0 0 0,-1 4 0 0 0,-2-3 0 0 0,-2 0 0 0 0,3-3 0 0 0,5-6 0 0 0,17 0 0 0 0,18-2 0 0 0,22 3 0 0 0,9-2 0 0 0,7 2 0 0 0,-1-1 0 0 0,-14 2 0 0 0,-15 4 0 0 0,-17 3 0 0 0,-15 4 0 0 0,-6-3 0 0 0,-6-1 0 0 0,-6 2 0 0 0,-4 1 0 0 0,-1-3 0 0 0,3 0 0 0 0,6 0 0 0 0,18-3 0 0 0,14 1 0 0 0,5-4 0 0 0,-1 1 0 0 0,-2-3 0 0 0,-4 2 0 0 0,-9 2 0 0 0,-14-1 0 0 0,-11 2 0 0 0,-12 2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1" units="cm"/>
      <inkml:brushProperty name="height" value="0.1" units="cm"/>
    </inkml:brush>
  </inkml:definitions>
  <inkml:trace contextRef="#ctx0" brushRef="#br0">7108 7248 16383 0 0,'0'5'0'0'0,"0"7"0"0"0,6 2 0 0 0,6-2 0 0 0,7 2 0 0 0,15-1 0 0 0,24-3 0 0 0,27-3 0 0 0,41-2 0 0 0,41-3 0 0 0,34-1 0 0 0,24-1 0 0 0,21-1 0 0 0,0-15 0 0 0,-16-6 0 0 0,-15 2 0 0 0,-29-1 0 0 0,-20 2 0 0 0,-28 5 0 0 0,-27 0 0 0 0,-27 2 0 0 0,-22 3 0 0 0,-12 3 0 0 0,-4-8 0 0 0,1-1 0 0 0,3 1 0 0 0,8-1 0 0 0,21 1 0 0 0,7-2 0 0 0,5-4 0 0 0,2-3 0 0 0,12-3 0 0 0,29-3 0 0 0,34 4 0 0 0,36 7 0 0 0,24-5 0 0 0,5 2 0 0 0,-1-7 0 0 0,-13-7 0 0 0,-29-5 0 0 0,-36 0 0 0 0,-29 2 0 0 0,-24 2 0 0 0,-26 7 0 0 0,-19 8 0 0 0,-19 3 0 0 0,-11 4 0 0 0,0 5 0 0 0,12-1 0 0 0,10 0 0 0 0,7-2 0 0 0,4 0 0 0 0,-2-3 0 0 0,0-4 0 0 0,-6 1 0 0 0,-5-1 0 0 0,5-3 0 0 0,20 2 0 0 0,29 5 0 0 0,28 4 0 0 0,25 0 0 0 0,33-4 0 0 0,26-10 0 0 0,14-6 0 0 0,0-13 0 0 0,2 1 0 0 0,1 2 0 0 0,-30 9 0 0 0,-32 9 0 0 0,-35 8 0 0 0,-34 8 0 0 0,-28 4 0 0 0,-17-2 0 0 0,0 0 0 0 0,21 0 0 0 0,19 1 0 0 0,20 2 0 0 0,12-5 0 0 0,5 0 0 0 0,1-5 0 0 0,-5-6 0 0 0,-15 1 0 0 0,-15-2 0 0 0,-8-3 0 0 0,-14-4 0 0 0,-15 4 0 0 0,-11 5 0 0 0,-10 5 0 0 0,0 5 0 0 0,-1 4 0 0 0,3 2 0 0 0,5 1 0 0 0,1 1 0 0 0,2 0 0 0 0,4 0 0 0 0,3 0 0 0 0,3-1 0 0 0,-3 1 0 0 0,-1-1 0 0 0,2 0 0 0 0,-5 0 0 0 0,-5 0 0 0 0,-5 0 0 0 0,-5 0 0 0 0,3 5 0 0 0,4 7 0 0 0,1 2 0 0 0,-3 3 0 0 0,3 4 0 0 0,4-1 0 0 0,0-5 0 0 0,1 1 0 0 0,-2-2 0 0 0,-4-4 0 0 0,-4 2 0 0 0,-3-1 0 0 0,7 2 0 0 0,2 0 0 0 0,9 2 0 0 0,6 4 0 0 0,3 4 0 0 0,1 3 0 0 0,0-2 0 0 0,-10-1 0 0 0,-10-3 0 0 0,-7-7 0 0 0,-9 2 0 0 0,-5-4 0 0 0,-1-2 0 0 0,-4 2 0 0 0,0-1 0 0 0,2 3 0 0 0,-2 5 0 0 0,6 4 0 0 0,4 4 0 0 0,9 2 0 0 0,2-3 0 0 0,0-6 0 0 0,-2-6 0 0 0,-6-5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0E4haJHYUJw"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s://www.youtube.com/watch?v=lxRwEPvL-mQ"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customXml" Target="../ink/ink6.xml"/><Relationship Id="rId5" Type="http://schemas.openxmlformats.org/officeDocument/2006/relationships/image" Target="../media/image20.png"/><Relationship Id="rId4" Type="http://schemas.openxmlformats.org/officeDocument/2006/relationships/customXml" Target="../ink/ink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film strip in the dark&#10;&#10;Description automatically generated">
            <a:extLst>
              <a:ext uri="{FF2B5EF4-FFF2-40B4-BE49-F238E27FC236}">
                <a16:creationId xmlns:a16="http://schemas.microsoft.com/office/drawing/2014/main" id="{E17052C5-0BEB-ECD2-4F1C-270E2B2D4197}"/>
              </a:ext>
            </a:extLst>
          </p:cNvPr>
          <p:cNvPicPr>
            <a:picLocks noChangeAspect="1"/>
          </p:cNvPicPr>
          <p:nvPr/>
        </p:nvPicPr>
        <p:blipFill>
          <a:blip r:embed="rId2"/>
          <a:stretch>
            <a:fillRect/>
          </a:stretch>
        </p:blipFill>
        <p:spPr>
          <a:xfrm>
            <a:off x="-573437" y="2584"/>
            <a:ext cx="12770603" cy="7007816"/>
          </a:xfrm>
          <a:prstGeom prst="rect">
            <a:avLst/>
          </a:prstGeom>
        </p:spPr>
      </p:pic>
      <p:sp>
        <p:nvSpPr>
          <p:cNvPr id="6" name="TextBox 5">
            <a:extLst>
              <a:ext uri="{FF2B5EF4-FFF2-40B4-BE49-F238E27FC236}">
                <a16:creationId xmlns:a16="http://schemas.microsoft.com/office/drawing/2014/main" id="{E891CA7A-9036-B2FA-DEC6-FCA81059CCF2}"/>
              </a:ext>
            </a:extLst>
          </p:cNvPr>
          <p:cNvSpPr txBox="1"/>
          <p:nvPr/>
        </p:nvSpPr>
        <p:spPr>
          <a:xfrm>
            <a:off x="773044" y="1187173"/>
            <a:ext cx="626606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bg1"/>
                </a:solidFill>
                <a:latin typeface="Cooper Black"/>
              </a:rPr>
              <a:t>Lander University Film Festival Campaign</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film strip in the dark&#10;&#10;Description automatically generated">
            <a:extLst>
              <a:ext uri="{FF2B5EF4-FFF2-40B4-BE49-F238E27FC236}">
                <a16:creationId xmlns:a16="http://schemas.microsoft.com/office/drawing/2014/main" id="{97D54FBE-F4DA-FC51-AFA2-049453A30398}"/>
              </a:ext>
            </a:extLst>
          </p:cNvPr>
          <p:cNvPicPr>
            <a:picLocks noChangeAspect="1"/>
          </p:cNvPicPr>
          <p:nvPr/>
        </p:nvPicPr>
        <p:blipFill>
          <a:blip r:embed="rId2"/>
          <a:srcRect t="21932" b="30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CEAAA48-C23F-7D07-DC36-D59435961F46}"/>
              </a:ext>
            </a:extLst>
          </p:cNvPr>
          <p:cNvSpPr txBox="1"/>
          <p:nvPr/>
        </p:nvSpPr>
        <p:spPr>
          <a:xfrm>
            <a:off x="541128" y="380999"/>
            <a:ext cx="341795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bg1"/>
                </a:solidFill>
                <a:latin typeface="Cooper Black"/>
              </a:rPr>
              <a:t>Social Media Campaign</a:t>
            </a:r>
            <a:r>
              <a:rPr lang="en-US" sz="4800" dirty="0">
                <a:solidFill>
                  <a:schemeClr val="bg1"/>
                </a:solidFill>
              </a:rPr>
              <a:t> </a:t>
            </a:r>
          </a:p>
        </p:txBody>
      </p:sp>
    </p:spTree>
    <p:extLst>
      <p:ext uri="{BB962C8B-B14F-4D97-AF65-F5344CB8AC3E}">
        <p14:creationId xmlns:p14="http://schemas.microsoft.com/office/powerpoint/2010/main" val="2628160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859624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Social Media Video Overview </a:t>
            </a:r>
          </a:p>
        </p:txBody>
      </p:sp>
      <p:sp>
        <p:nvSpPr>
          <p:cNvPr id="4" name="TextBox 3">
            <a:extLst>
              <a:ext uri="{FF2B5EF4-FFF2-40B4-BE49-F238E27FC236}">
                <a16:creationId xmlns:a16="http://schemas.microsoft.com/office/drawing/2014/main" id="{1243CC8F-34C9-2CC9-176A-3F3718AF8207}"/>
              </a:ext>
            </a:extLst>
          </p:cNvPr>
          <p:cNvSpPr txBox="1"/>
          <p:nvPr/>
        </p:nvSpPr>
        <p:spPr>
          <a:xfrm>
            <a:off x="33130" y="1143001"/>
            <a:ext cx="12164389"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rPr>
              <a:t>Our social media campaign is composed of three videos, two posts, and a countdown story. </a:t>
            </a:r>
          </a:p>
          <a:p>
            <a:endParaRPr lang="en-US" sz="3200" dirty="0">
              <a:solidFill>
                <a:schemeClr val="bg1"/>
              </a:solidFill>
              <a:latin typeface="Modern No. 20"/>
            </a:endParaRPr>
          </a:p>
          <a:p>
            <a:r>
              <a:rPr lang="en-US" sz="3200" dirty="0">
                <a:solidFill>
                  <a:schemeClr val="bg1"/>
                </a:solidFill>
                <a:latin typeface="Modern No. 20"/>
              </a:rPr>
              <a:t>The first video is designed to be a soft launch, posted January 4, 2025. </a:t>
            </a:r>
            <a:r>
              <a:rPr lang="en-US" sz="3200" dirty="0">
                <a:solidFill>
                  <a:schemeClr val="bg1"/>
                </a:solidFill>
                <a:latin typeface="Modern No. 20"/>
                <a:cs typeface="Arial"/>
              </a:rPr>
              <a:t>For this specific video, we can just video fireworks or use stock footage. The caption will just say “HAPPY NEW YEAR, BEARCATS! Are you looking for something to do this year? Consider competing in or attending our film festival this March. More details to come.” </a:t>
            </a:r>
          </a:p>
          <a:p>
            <a:endParaRPr lang="en-US" sz="3200" dirty="0">
              <a:solidFill>
                <a:schemeClr val="bg1"/>
              </a:solidFill>
              <a:latin typeface="Modern No. 20"/>
              <a:cs typeface="Arial"/>
            </a:endParaRPr>
          </a:p>
          <a:p>
            <a:endParaRPr lang="en-US" sz="3200" dirty="0">
              <a:solidFill>
                <a:schemeClr val="bg1"/>
              </a:solidFill>
              <a:latin typeface="Modern No. 20"/>
              <a:cs typeface="Arial"/>
            </a:endParaRPr>
          </a:p>
          <a:p>
            <a:endParaRPr lang="en-US" dirty="0">
              <a:solidFill>
                <a:schemeClr val="bg1"/>
              </a:solidFill>
            </a:endParaRPr>
          </a:p>
        </p:txBody>
      </p:sp>
      <p:cxnSp>
        <p:nvCxnSpPr>
          <p:cNvPr id="5" name="Straight Arrow Connector 4">
            <a:extLst>
              <a:ext uri="{FF2B5EF4-FFF2-40B4-BE49-F238E27FC236}">
                <a16:creationId xmlns:a16="http://schemas.microsoft.com/office/drawing/2014/main" id="{81D43F8B-54D8-2D1B-D03E-B235DF8244BA}"/>
              </a:ext>
            </a:extLst>
          </p:cNvPr>
          <p:cNvCxnSpPr/>
          <p:nvPr/>
        </p:nvCxnSpPr>
        <p:spPr>
          <a:xfrm>
            <a:off x="17671" y="818320"/>
            <a:ext cx="8379789" cy="883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042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859624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Social Media Video Overview </a:t>
            </a:r>
          </a:p>
        </p:txBody>
      </p:sp>
      <p:sp>
        <p:nvSpPr>
          <p:cNvPr id="4" name="TextBox 3">
            <a:extLst>
              <a:ext uri="{FF2B5EF4-FFF2-40B4-BE49-F238E27FC236}">
                <a16:creationId xmlns:a16="http://schemas.microsoft.com/office/drawing/2014/main" id="{1243CC8F-34C9-2CC9-176A-3F3718AF8207}"/>
              </a:ext>
            </a:extLst>
          </p:cNvPr>
          <p:cNvSpPr txBox="1"/>
          <p:nvPr/>
        </p:nvSpPr>
        <p:spPr>
          <a:xfrm>
            <a:off x="0" y="889001"/>
            <a:ext cx="12164389" cy="6771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cs typeface="Arial"/>
              </a:rPr>
              <a:t>The second video is designed to generate student interest in the fun side of producing with their friends, to be posted on February 1st. The shot will begin in the CC auditorium, with a student watching old film festival footage. It will then shift to outside on the stage behind Laura Lander and the field in front of Laura Lander, where the same student is filming with a group of friends. It is designed to look fun and lighthearted. Then, we will get a shot of the Laura Lander building that matches the logo, fade into the Film Festival logo, and caption the video: “Don’t just SAY you can make a film! Make a film! Make the memories! Compete in our film festival next month!” </a:t>
            </a:r>
            <a:endParaRPr lang="en-US" dirty="0">
              <a:solidFill>
                <a:schemeClr val="bg1"/>
              </a:solidFill>
              <a:latin typeface="Modern No. 20"/>
            </a:endParaRPr>
          </a:p>
          <a:p>
            <a:endParaRPr lang="en-US" sz="3200" dirty="0">
              <a:solidFill>
                <a:schemeClr val="bg1"/>
              </a:solidFill>
              <a:latin typeface="Modern No. 20"/>
              <a:cs typeface="Arial"/>
            </a:endParaRPr>
          </a:p>
          <a:p>
            <a:endParaRPr lang="en-US" sz="3200" dirty="0">
              <a:solidFill>
                <a:schemeClr val="bg1"/>
              </a:solidFill>
              <a:latin typeface="Modern No. 20"/>
              <a:cs typeface="Arial"/>
            </a:endParaRPr>
          </a:p>
          <a:p>
            <a:endParaRPr lang="en-US" sz="3200" dirty="0">
              <a:solidFill>
                <a:schemeClr val="bg1"/>
              </a:solidFill>
              <a:latin typeface="Modern No. 20"/>
              <a:cs typeface="Arial"/>
            </a:endParaRPr>
          </a:p>
          <a:p>
            <a:endParaRPr lang="en-US" dirty="0">
              <a:solidFill>
                <a:schemeClr val="bg1"/>
              </a:solidFill>
            </a:endParaRPr>
          </a:p>
        </p:txBody>
      </p:sp>
      <p:cxnSp>
        <p:nvCxnSpPr>
          <p:cNvPr id="5" name="Straight Arrow Connector 4">
            <a:extLst>
              <a:ext uri="{FF2B5EF4-FFF2-40B4-BE49-F238E27FC236}">
                <a16:creationId xmlns:a16="http://schemas.microsoft.com/office/drawing/2014/main" id="{81D43F8B-54D8-2D1B-D03E-B235DF8244BA}"/>
              </a:ext>
            </a:extLst>
          </p:cNvPr>
          <p:cNvCxnSpPr/>
          <p:nvPr/>
        </p:nvCxnSpPr>
        <p:spPr>
          <a:xfrm>
            <a:off x="17671" y="818320"/>
            <a:ext cx="8379789" cy="883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4650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859624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Social Media Video Overview </a:t>
            </a:r>
          </a:p>
        </p:txBody>
      </p:sp>
      <p:sp>
        <p:nvSpPr>
          <p:cNvPr id="4" name="TextBox 3">
            <a:extLst>
              <a:ext uri="{FF2B5EF4-FFF2-40B4-BE49-F238E27FC236}">
                <a16:creationId xmlns:a16="http://schemas.microsoft.com/office/drawing/2014/main" id="{1243CC8F-34C9-2CC9-176A-3F3718AF8207}"/>
              </a:ext>
            </a:extLst>
          </p:cNvPr>
          <p:cNvSpPr txBox="1"/>
          <p:nvPr/>
        </p:nvSpPr>
        <p:spPr>
          <a:xfrm>
            <a:off x="2208695" y="1717262"/>
            <a:ext cx="889552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cs typeface="Arial"/>
              </a:rPr>
              <a:t>The next thing will be the social media posts, to be released February 15th and February 22nd. The first will be the film festival flyer, with meeting information in the caption. The second will be a flyer for the required meeting in which students are told what to include in their film. </a:t>
            </a:r>
          </a:p>
          <a:p>
            <a:endParaRPr lang="en-US" sz="3200" dirty="0">
              <a:solidFill>
                <a:schemeClr val="bg1"/>
              </a:solidFill>
              <a:latin typeface="Modern No. 20"/>
              <a:cs typeface="Arial"/>
            </a:endParaRPr>
          </a:p>
          <a:p>
            <a:endParaRPr lang="en-US" sz="3200" dirty="0">
              <a:solidFill>
                <a:schemeClr val="bg1"/>
              </a:solidFill>
              <a:latin typeface="Modern No. 20"/>
              <a:cs typeface="Arial"/>
            </a:endParaRPr>
          </a:p>
          <a:p>
            <a:endParaRPr lang="en-US" sz="3200" dirty="0">
              <a:solidFill>
                <a:schemeClr val="bg1"/>
              </a:solidFill>
              <a:latin typeface="Modern No. 20"/>
              <a:cs typeface="Arial"/>
            </a:endParaRPr>
          </a:p>
          <a:p>
            <a:endParaRPr lang="en-US" dirty="0">
              <a:solidFill>
                <a:schemeClr val="bg1"/>
              </a:solidFill>
            </a:endParaRPr>
          </a:p>
        </p:txBody>
      </p:sp>
      <p:cxnSp>
        <p:nvCxnSpPr>
          <p:cNvPr id="5" name="Straight Arrow Connector 4">
            <a:extLst>
              <a:ext uri="{FF2B5EF4-FFF2-40B4-BE49-F238E27FC236}">
                <a16:creationId xmlns:a16="http://schemas.microsoft.com/office/drawing/2014/main" id="{81D43F8B-54D8-2D1B-D03E-B235DF8244BA}"/>
              </a:ext>
            </a:extLst>
          </p:cNvPr>
          <p:cNvCxnSpPr/>
          <p:nvPr/>
        </p:nvCxnSpPr>
        <p:spPr>
          <a:xfrm>
            <a:off x="17671" y="818320"/>
            <a:ext cx="8379789" cy="883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74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859624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Social Media Video Overview </a:t>
            </a:r>
          </a:p>
        </p:txBody>
      </p:sp>
      <p:sp>
        <p:nvSpPr>
          <p:cNvPr id="4" name="TextBox 3">
            <a:extLst>
              <a:ext uri="{FF2B5EF4-FFF2-40B4-BE49-F238E27FC236}">
                <a16:creationId xmlns:a16="http://schemas.microsoft.com/office/drawing/2014/main" id="{1243CC8F-34C9-2CC9-176A-3F3718AF8207}"/>
              </a:ext>
            </a:extLst>
          </p:cNvPr>
          <p:cNvSpPr txBox="1"/>
          <p:nvPr/>
        </p:nvSpPr>
        <p:spPr>
          <a:xfrm>
            <a:off x="22087" y="1176131"/>
            <a:ext cx="12164389"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cs typeface="Arial"/>
              </a:rPr>
              <a:t>The third video is designed to generate interested in following dreams and producing a film, to be posted on March 1st. The shot will begin with a black screen reading “every kid has dreams”. We will see kids in a classroom telling the camera their dreams of being famous and working on movies. The camera will then cut to students of the same age, gender, etc. working on a project for the film festival, as if they are the same students grown up. Screen fades to black, reads “make younger you proud” followed by the film festival logo. The caption holds interest meeting and competition dates and details.</a:t>
            </a:r>
          </a:p>
          <a:p>
            <a:endParaRPr lang="en-US" sz="3200" dirty="0">
              <a:solidFill>
                <a:schemeClr val="bg1"/>
              </a:solidFill>
              <a:latin typeface="Modern No. 20"/>
              <a:cs typeface="Arial"/>
            </a:endParaRPr>
          </a:p>
          <a:p>
            <a:endParaRPr lang="en-US" sz="3200" dirty="0">
              <a:solidFill>
                <a:schemeClr val="bg1"/>
              </a:solidFill>
              <a:latin typeface="Modern No. 20"/>
              <a:cs typeface="Arial"/>
            </a:endParaRPr>
          </a:p>
          <a:p>
            <a:endParaRPr lang="en-US" sz="3200" dirty="0">
              <a:solidFill>
                <a:schemeClr val="bg1"/>
              </a:solidFill>
              <a:latin typeface="Modern No. 20"/>
              <a:cs typeface="Arial"/>
            </a:endParaRPr>
          </a:p>
          <a:p>
            <a:endParaRPr lang="en-US" dirty="0">
              <a:solidFill>
                <a:schemeClr val="bg1"/>
              </a:solidFill>
            </a:endParaRPr>
          </a:p>
        </p:txBody>
      </p:sp>
      <p:cxnSp>
        <p:nvCxnSpPr>
          <p:cNvPr id="5" name="Straight Arrow Connector 4">
            <a:extLst>
              <a:ext uri="{FF2B5EF4-FFF2-40B4-BE49-F238E27FC236}">
                <a16:creationId xmlns:a16="http://schemas.microsoft.com/office/drawing/2014/main" id="{81D43F8B-54D8-2D1B-D03E-B235DF8244BA}"/>
              </a:ext>
            </a:extLst>
          </p:cNvPr>
          <p:cNvCxnSpPr/>
          <p:nvPr/>
        </p:nvCxnSpPr>
        <p:spPr>
          <a:xfrm>
            <a:off x="17671" y="818320"/>
            <a:ext cx="8379789" cy="883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8880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50844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Inspirations </a:t>
            </a:r>
          </a:p>
        </p:txBody>
      </p:sp>
      <p:cxnSp>
        <p:nvCxnSpPr>
          <p:cNvPr id="5" name="Straight Arrow Connector 4">
            <a:extLst>
              <a:ext uri="{FF2B5EF4-FFF2-40B4-BE49-F238E27FC236}">
                <a16:creationId xmlns:a16="http://schemas.microsoft.com/office/drawing/2014/main" id="{48A289FC-2507-B7D4-2A20-B8B2D1AF04DF}"/>
              </a:ext>
            </a:extLst>
          </p:cNvPr>
          <p:cNvCxnSpPr/>
          <p:nvPr/>
        </p:nvCxnSpPr>
        <p:spPr>
          <a:xfrm>
            <a:off x="17671" y="807276"/>
            <a:ext cx="3642137" cy="41966"/>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0" name="Picture 9" descr="A screenshot of a cellphone&#10;&#10;Description automatically generated">
            <a:extLst>
              <a:ext uri="{FF2B5EF4-FFF2-40B4-BE49-F238E27FC236}">
                <a16:creationId xmlns:a16="http://schemas.microsoft.com/office/drawing/2014/main" id="{414269FD-421A-83F4-B0E1-461B4164B29D}"/>
              </a:ext>
            </a:extLst>
          </p:cNvPr>
          <p:cNvPicPr>
            <a:picLocks noChangeAspect="1"/>
          </p:cNvPicPr>
          <p:nvPr/>
        </p:nvPicPr>
        <p:blipFill>
          <a:blip r:embed="rId3"/>
          <a:srcRect l="9884" t="9890" r="8139" b="40006"/>
          <a:stretch/>
        </p:blipFill>
        <p:spPr>
          <a:xfrm>
            <a:off x="18372" y="903786"/>
            <a:ext cx="3148959" cy="4148914"/>
          </a:xfrm>
          <a:prstGeom prst="rect">
            <a:avLst/>
          </a:prstGeom>
        </p:spPr>
      </p:pic>
      <p:pic>
        <p:nvPicPr>
          <p:cNvPr id="6" name="Picture 5" descr="A screenshot of a phone&#10;&#10;Description automatically generated">
            <a:extLst>
              <a:ext uri="{FF2B5EF4-FFF2-40B4-BE49-F238E27FC236}">
                <a16:creationId xmlns:a16="http://schemas.microsoft.com/office/drawing/2014/main" id="{DCF16B9E-1924-0360-A800-7CEB18CAA2B2}"/>
              </a:ext>
            </a:extLst>
          </p:cNvPr>
          <p:cNvPicPr>
            <a:picLocks noChangeAspect="1"/>
          </p:cNvPicPr>
          <p:nvPr/>
        </p:nvPicPr>
        <p:blipFill>
          <a:blip r:embed="rId4"/>
          <a:srcRect l="7933" t="9996" r="9827" b="41129"/>
          <a:stretch/>
        </p:blipFill>
        <p:spPr>
          <a:xfrm>
            <a:off x="2679566" y="2455906"/>
            <a:ext cx="3120840" cy="4109368"/>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CE2A3B20-88E2-F506-4D32-AB63E70FCFE6}"/>
              </a:ext>
            </a:extLst>
          </p:cNvPr>
          <p:cNvPicPr>
            <a:picLocks noChangeAspect="1"/>
          </p:cNvPicPr>
          <p:nvPr/>
        </p:nvPicPr>
        <p:blipFill>
          <a:blip r:embed="rId5"/>
          <a:srcRect l="13372" t="12743" r="8721" b="29994"/>
          <a:stretch/>
        </p:blipFill>
        <p:spPr>
          <a:xfrm>
            <a:off x="5261263" y="941268"/>
            <a:ext cx="2972187" cy="4454523"/>
          </a:xfrm>
          <a:prstGeom prst="rect">
            <a:avLst/>
          </a:prstGeom>
        </p:spPr>
      </p:pic>
      <p:pic>
        <p:nvPicPr>
          <p:cNvPr id="8" name="Picture 7" descr="A screen shot of a movie poster&#10;&#10;Description automatically generated">
            <a:extLst>
              <a:ext uri="{FF2B5EF4-FFF2-40B4-BE49-F238E27FC236}">
                <a16:creationId xmlns:a16="http://schemas.microsoft.com/office/drawing/2014/main" id="{0FAA64F4-D450-DAC3-35A7-C323D1CE2087}"/>
              </a:ext>
            </a:extLst>
          </p:cNvPr>
          <p:cNvPicPr>
            <a:picLocks noChangeAspect="1"/>
          </p:cNvPicPr>
          <p:nvPr/>
        </p:nvPicPr>
        <p:blipFill>
          <a:blip r:embed="rId6"/>
          <a:srcRect l="12209" t="12460" r="12209" b="37709"/>
          <a:stretch/>
        </p:blipFill>
        <p:spPr>
          <a:xfrm>
            <a:off x="8063544" y="2450814"/>
            <a:ext cx="3126749" cy="4115602"/>
          </a:xfrm>
          <a:prstGeom prst="rect">
            <a:avLst/>
          </a:prstGeom>
        </p:spPr>
      </p:pic>
    </p:spTree>
    <p:extLst>
      <p:ext uri="{BB962C8B-B14F-4D97-AF65-F5344CB8AC3E}">
        <p14:creationId xmlns:p14="http://schemas.microsoft.com/office/powerpoint/2010/main" val="2101743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50844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Inspirations </a:t>
            </a:r>
          </a:p>
        </p:txBody>
      </p:sp>
      <p:cxnSp>
        <p:nvCxnSpPr>
          <p:cNvPr id="5" name="Straight Arrow Connector 4">
            <a:extLst>
              <a:ext uri="{FF2B5EF4-FFF2-40B4-BE49-F238E27FC236}">
                <a16:creationId xmlns:a16="http://schemas.microsoft.com/office/drawing/2014/main" id="{48A289FC-2507-B7D4-2A20-B8B2D1AF04DF}"/>
              </a:ext>
            </a:extLst>
          </p:cNvPr>
          <p:cNvCxnSpPr/>
          <p:nvPr/>
        </p:nvCxnSpPr>
        <p:spPr>
          <a:xfrm>
            <a:off x="17671" y="807276"/>
            <a:ext cx="3642137" cy="41966"/>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B7617C6B-9C86-3CEE-99A4-7855968017BB}"/>
              </a:ext>
            </a:extLst>
          </p:cNvPr>
          <p:cNvSpPr txBox="1"/>
          <p:nvPr/>
        </p:nvSpPr>
        <p:spPr>
          <a:xfrm>
            <a:off x="552171" y="1523999"/>
            <a:ext cx="9899374"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cs typeface="Arial"/>
                <a:hlinkClick r:id="rId3">
                  <a:extLst>
                    <a:ext uri="{A12FA001-AC4F-418D-AE19-62706E023703}">
                      <ahyp:hlinkClr xmlns:ahyp="http://schemas.microsoft.com/office/drawing/2018/hyperlinkcolor" val="tx"/>
                    </a:ext>
                  </a:extLst>
                </a:hlinkClick>
              </a:rPr>
              <a:t>[10 Hours] Fireworks NORMAL SPEED - Video &amp; Audio [1080HD] SlowTV (youtube.com)</a:t>
            </a:r>
            <a:r>
              <a:rPr lang="en-US" sz="3200" dirty="0">
                <a:solidFill>
                  <a:schemeClr val="bg1"/>
                </a:solidFill>
                <a:latin typeface="Modern No. 20"/>
                <a:cs typeface="Arial"/>
              </a:rPr>
              <a:t> (generic fireworks video)</a:t>
            </a:r>
            <a:endParaRPr lang="en-US" sz="3200" dirty="0">
              <a:solidFill>
                <a:schemeClr val="bg1"/>
              </a:solidFill>
              <a:latin typeface="Modern No. 20"/>
            </a:endParaRPr>
          </a:p>
          <a:p>
            <a:pPr algn="l"/>
            <a:endParaRPr lang="en-US" dirty="0"/>
          </a:p>
        </p:txBody>
      </p:sp>
      <p:sp>
        <p:nvSpPr>
          <p:cNvPr id="11" name="TextBox 10">
            <a:extLst>
              <a:ext uri="{FF2B5EF4-FFF2-40B4-BE49-F238E27FC236}">
                <a16:creationId xmlns:a16="http://schemas.microsoft.com/office/drawing/2014/main" id="{98424521-9395-0CF7-449B-8DE178D81AB3}"/>
              </a:ext>
            </a:extLst>
          </p:cNvPr>
          <p:cNvSpPr txBox="1"/>
          <p:nvPr/>
        </p:nvSpPr>
        <p:spPr>
          <a:xfrm>
            <a:off x="552173" y="3152913"/>
            <a:ext cx="989937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cs typeface="Arial"/>
                <a:hlinkClick r:id="rId4">
                  <a:extLst>
                    <a:ext uri="{A12FA001-AC4F-418D-AE19-62706E023703}">
                      <ahyp:hlinkClr xmlns:ahyp="http://schemas.microsoft.com/office/drawing/2018/hyperlinkcolor" val="tx"/>
                    </a:ext>
                  </a:extLst>
                </a:hlinkClick>
              </a:rPr>
              <a:t>NF - When I Grow Up (youtube.com)</a:t>
            </a:r>
            <a:r>
              <a:rPr lang="en-US" sz="3200" dirty="0">
                <a:solidFill>
                  <a:schemeClr val="bg1"/>
                </a:solidFill>
                <a:latin typeface="Modern No. 20"/>
                <a:cs typeface="Arial"/>
              </a:rPr>
              <a:t> (the intro is the little kids, but I would want ours to be brighter and more hopeful)</a:t>
            </a:r>
            <a:endParaRPr lang="en-US" sz="3200" dirty="0">
              <a:solidFill>
                <a:schemeClr val="bg1"/>
              </a:solidFill>
              <a:latin typeface="Modern No. 20"/>
            </a:endParaRPr>
          </a:p>
        </p:txBody>
      </p:sp>
    </p:spTree>
    <p:extLst>
      <p:ext uri="{BB962C8B-B14F-4D97-AF65-F5344CB8AC3E}">
        <p14:creationId xmlns:p14="http://schemas.microsoft.com/office/powerpoint/2010/main" val="932116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2107"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1" y="0"/>
            <a:ext cx="1322345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Production Calendar and Timetables </a:t>
            </a:r>
          </a:p>
        </p:txBody>
      </p:sp>
      <p:sp>
        <p:nvSpPr>
          <p:cNvPr id="4" name="TextBox 3">
            <a:extLst>
              <a:ext uri="{FF2B5EF4-FFF2-40B4-BE49-F238E27FC236}">
                <a16:creationId xmlns:a16="http://schemas.microsoft.com/office/drawing/2014/main" id="{1243CC8F-34C9-2CC9-176A-3F3718AF8207}"/>
              </a:ext>
            </a:extLst>
          </p:cNvPr>
          <p:cNvSpPr txBox="1"/>
          <p:nvPr/>
        </p:nvSpPr>
        <p:spPr>
          <a:xfrm>
            <a:off x="2274956" y="1419087"/>
            <a:ext cx="7415695"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rPr>
              <a:t>Video one can be shot on New Years' Eve and still edited in time for the fourth</a:t>
            </a:r>
          </a:p>
          <a:p>
            <a:r>
              <a:rPr lang="en-US" sz="3200" dirty="0">
                <a:solidFill>
                  <a:schemeClr val="bg1"/>
                </a:solidFill>
                <a:latin typeface="Modern No. 20"/>
              </a:rPr>
              <a:t>Videos two and three will be shot in December and edited in January. This way, any </a:t>
            </a:r>
            <a:r>
              <a:rPr lang="en-US" sz="3200" dirty="0" err="1">
                <a:solidFill>
                  <a:schemeClr val="bg1"/>
                </a:solidFill>
                <a:latin typeface="Modern No. 20"/>
              </a:rPr>
              <a:t>reshots</a:t>
            </a:r>
            <a:r>
              <a:rPr lang="en-US" sz="3200" dirty="0">
                <a:solidFill>
                  <a:schemeClr val="bg1"/>
                </a:solidFill>
                <a:latin typeface="Modern No. 20"/>
              </a:rPr>
              <a:t> will have time to be completed.</a:t>
            </a:r>
          </a:p>
          <a:p>
            <a:endParaRPr lang="en-US" dirty="0">
              <a:solidFill>
                <a:schemeClr val="bg1"/>
              </a:solidFill>
            </a:endParaRPr>
          </a:p>
        </p:txBody>
      </p:sp>
      <p:cxnSp>
        <p:nvCxnSpPr>
          <p:cNvPr id="5" name="Straight Arrow Connector 4">
            <a:extLst>
              <a:ext uri="{FF2B5EF4-FFF2-40B4-BE49-F238E27FC236}">
                <a16:creationId xmlns:a16="http://schemas.microsoft.com/office/drawing/2014/main" id="{ED1D8FDD-314E-2313-497E-5382700E5F90}"/>
              </a:ext>
            </a:extLst>
          </p:cNvPr>
          <p:cNvCxnSpPr/>
          <p:nvPr/>
        </p:nvCxnSpPr>
        <p:spPr>
          <a:xfrm>
            <a:off x="17671" y="818320"/>
            <a:ext cx="10433876" cy="4196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4015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2107"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1" y="0"/>
            <a:ext cx="1322345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Production Calendar and Timetables </a:t>
            </a:r>
          </a:p>
        </p:txBody>
      </p:sp>
      <p:cxnSp>
        <p:nvCxnSpPr>
          <p:cNvPr id="5" name="Straight Arrow Connector 4">
            <a:extLst>
              <a:ext uri="{FF2B5EF4-FFF2-40B4-BE49-F238E27FC236}">
                <a16:creationId xmlns:a16="http://schemas.microsoft.com/office/drawing/2014/main" id="{ED1D8FDD-314E-2313-497E-5382700E5F90}"/>
              </a:ext>
            </a:extLst>
          </p:cNvPr>
          <p:cNvCxnSpPr/>
          <p:nvPr/>
        </p:nvCxnSpPr>
        <p:spPr>
          <a:xfrm>
            <a:off x="17671" y="818320"/>
            <a:ext cx="10433876" cy="4196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A calendar with numbers and days&#10;&#10;Description automatically generated">
            <a:extLst>
              <a:ext uri="{FF2B5EF4-FFF2-40B4-BE49-F238E27FC236}">
                <a16:creationId xmlns:a16="http://schemas.microsoft.com/office/drawing/2014/main" id="{A2F654E0-91D7-A5F1-BB50-815EA4ADDCC1}"/>
              </a:ext>
            </a:extLst>
          </p:cNvPr>
          <p:cNvPicPr>
            <a:picLocks noChangeAspect="1"/>
          </p:cNvPicPr>
          <p:nvPr/>
        </p:nvPicPr>
        <p:blipFill>
          <a:blip r:embed="rId3"/>
          <a:stretch>
            <a:fillRect/>
          </a:stretch>
        </p:blipFill>
        <p:spPr>
          <a:xfrm>
            <a:off x="1972228" y="850970"/>
            <a:ext cx="7971457" cy="6006408"/>
          </a:xfrm>
          <a:prstGeom prst="rect">
            <a:avLst/>
          </a:prstGeom>
        </p:spPr>
      </p:pic>
      <p:sp>
        <p:nvSpPr>
          <p:cNvPr id="8" name="TextBox 7">
            <a:extLst>
              <a:ext uri="{FF2B5EF4-FFF2-40B4-BE49-F238E27FC236}">
                <a16:creationId xmlns:a16="http://schemas.microsoft.com/office/drawing/2014/main" id="{57D8598A-50A1-1C82-6094-6D5A8F7373D5}"/>
              </a:ext>
            </a:extLst>
          </p:cNvPr>
          <p:cNvSpPr txBox="1"/>
          <p:nvPr/>
        </p:nvSpPr>
        <p:spPr>
          <a:xfrm>
            <a:off x="6604000" y="3108739"/>
            <a:ext cx="12854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dern No. 20"/>
              </a:rPr>
              <a:t>Lander </a:t>
            </a:r>
          </a:p>
          <a:p>
            <a:r>
              <a:rPr lang="en-US" dirty="0">
                <a:latin typeface="Modern No. 20"/>
              </a:rPr>
              <a:t>Grads </a:t>
            </a:r>
          </a:p>
        </p:txBody>
      </p:sp>
      <p:sp>
        <p:nvSpPr>
          <p:cNvPr id="9" name="TextBox 8">
            <a:extLst>
              <a:ext uri="{FF2B5EF4-FFF2-40B4-BE49-F238E27FC236}">
                <a16:creationId xmlns:a16="http://schemas.microsoft.com/office/drawing/2014/main" id="{30D4C9C2-8B46-362F-47C7-B559BF27E36B}"/>
              </a:ext>
            </a:extLst>
          </p:cNvPr>
          <p:cNvSpPr txBox="1"/>
          <p:nvPr/>
        </p:nvSpPr>
        <p:spPr>
          <a:xfrm>
            <a:off x="7708348" y="324678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dern No. 20"/>
              </a:rPr>
              <a:t>Video Two filming </a:t>
            </a:r>
          </a:p>
        </p:txBody>
      </p:sp>
      <p:sp>
        <p:nvSpPr>
          <p:cNvPr id="10" name="TextBox 9">
            <a:extLst>
              <a:ext uri="{FF2B5EF4-FFF2-40B4-BE49-F238E27FC236}">
                <a16:creationId xmlns:a16="http://schemas.microsoft.com/office/drawing/2014/main" id="{B7D7A363-C1C3-33C5-303D-12B74D684AFB}"/>
              </a:ext>
            </a:extLst>
          </p:cNvPr>
          <p:cNvSpPr txBox="1"/>
          <p:nvPr/>
        </p:nvSpPr>
        <p:spPr>
          <a:xfrm>
            <a:off x="2153477" y="3760304"/>
            <a:ext cx="117502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dern No. 20"/>
              </a:rPr>
              <a:t>Video Two and Three</a:t>
            </a:r>
          </a:p>
          <a:p>
            <a:r>
              <a:rPr lang="en-US" dirty="0">
                <a:latin typeface="Modern No. 20"/>
              </a:rPr>
              <a:t>Filming </a:t>
            </a:r>
          </a:p>
        </p:txBody>
      </p:sp>
      <p:sp>
        <p:nvSpPr>
          <p:cNvPr id="11" name="TextBox 10">
            <a:extLst>
              <a:ext uri="{FF2B5EF4-FFF2-40B4-BE49-F238E27FC236}">
                <a16:creationId xmlns:a16="http://schemas.microsoft.com/office/drawing/2014/main" id="{9383A67A-ECDB-8679-633E-CAFB90EBF315}"/>
              </a:ext>
            </a:extLst>
          </p:cNvPr>
          <p:cNvSpPr txBox="1"/>
          <p:nvPr/>
        </p:nvSpPr>
        <p:spPr>
          <a:xfrm>
            <a:off x="3324086" y="422965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dern No. 20"/>
              </a:rPr>
              <a:t>Video Three Filming </a:t>
            </a:r>
          </a:p>
        </p:txBody>
      </p:sp>
      <mc:AlternateContent xmlns:mc="http://schemas.openxmlformats.org/markup-compatibility/2006">
        <mc:Choice xmlns:p14="http://schemas.microsoft.com/office/powerpoint/2010/main" Requires="p14">
          <p:contentPart p14:bwMode="auto" r:id="rId4">
            <p14:nvContentPartPr>
              <p14:cNvPr id="18" name="Ink 17">
                <a:extLst>
                  <a:ext uri="{FF2B5EF4-FFF2-40B4-BE49-F238E27FC236}">
                    <a16:creationId xmlns:a16="http://schemas.microsoft.com/office/drawing/2014/main" id="{6D275BB2-723C-F44E-AEC3-FDCDB95F99AD}"/>
                  </a:ext>
                </a:extLst>
              </p14:cNvPr>
              <p14:cNvContentPartPr/>
              <p14:nvPr/>
            </p14:nvContentPartPr>
            <p14:xfrm>
              <a:off x="2484783" y="2230049"/>
              <a:ext cx="6501270" cy="211283"/>
            </p14:xfrm>
          </p:contentPart>
        </mc:Choice>
        <mc:Fallback>
          <p:pic>
            <p:nvPicPr>
              <p:cNvPr id="18" name="Ink 17">
                <a:extLst>
                  <a:ext uri="{FF2B5EF4-FFF2-40B4-BE49-F238E27FC236}">
                    <a16:creationId xmlns:a16="http://schemas.microsoft.com/office/drawing/2014/main" id="{6D275BB2-723C-F44E-AEC3-FDCDB95F99AD}"/>
                  </a:ext>
                </a:extLst>
              </p:cNvPr>
              <p:cNvPicPr/>
              <p:nvPr/>
            </p:nvPicPr>
            <p:blipFill>
              <a:blip r:embed="rId5"/>
              <a:stretch>
                <a:fillRect/>
              </a:stretch>
            </p:blipFill>
            <p:spPr>
              <a:xfrm>
                <a:off x="2466784" y="2212083"/>
                <a:ext cx="6536908" cy="246856"/>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1" name="Ink 20">
                <a:extLst>
                  <a:ext uri="{FF2B5EF4-FFF2-40B4-BE49-F238E27FC236}">
                    <a16:creationId xmlns:a16="http://schemas.microsoft.com/office/drawing/2014/main" id="{E4EFE4C2-E193-1BB0-69BE-696AF051FE35}"/>
                  </a:ext>
                </a:extLst>
              </p14:cNvPr>
              <p14:cNvContentPartPr/>
              <p14:nvPr/>
            </p14:nvContentPartPr>
            <p14:xfrm>
              <a:off x="2588427" y="3290479"/>
              <a:ext cx="3187312" cy="56560"/>
            </p14:xfrm>
          </p:contentPart>
        </mc:Choice>
        <mc:Fallback>
          <p:pic>
            <p:nvPicPr>
              <p:cNvPr id="21" name="Ink 20">
                <a:extLst>
                  <a:ext uri="{FF2B5EF4-FFF2-40B4-BE49-F238E27FC236}">
                    <a16:creationId xmlns:a16="http://schemas.microsoft.com/office/drawing/2014/main" id="{E4EFE4C2-E193-1BB0-69BE-696AF051FE35}"/>
                  </a:ext>
                </a:extLst>
              </p:cNvPr>
              <p:cNvPicPr/>
              <p:nvPr/>
            </p:nvPicPr>
            <p:blipFill>
              <a:blip r:embed="rId7"/>
              <a:stretch>
                <a:fillRect/>
              </a:stretch>
            </p:blipFill>
            <p:spPr>
              <a:xfrm>
                <a:off x="2570790" y="3272580"/>
                <a:ext cx="3222947" cy="91999"/>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3" name="Ink 22">
                <a:extLst>
                  <a:ext uri="{FF2B5EF4-FFF2-40B4-BE49-F238E27FC236}">
                    <a16:creationId xmlns:a16="http://schemas.microsoft.com/office/drawing/2014/main" id="{F899FACE-281D-837F-A357-DECC376CAD1D}"/>
                  </a:ext>
                </a:extLst>
              </p14:cNvPr>
              <p14:cNvContentPartPr/>
              <p14:nvPr/>
            </p14:nvContentPartPr>
            <p14:xfrm>
              <a:off x="5930347" y="4273364"/>
              <a:ext cx="3109390" cy="155511"/>
            </p14:xfrm>
          </p:contentPart>
        </mc:Choice>
        <mc:Fallback>
          <p:pic>
            <p:nvPicPr>
              <p:cNvPr id="23" name="Ink 22">
                <a:extLst>
                  <a:ext uri="{FF2B5EF4-FFF2-40B4-BE49-F238E27FC236}">
                    <a16:creationId xmlns:a16="http://schemas.microsoft.com/office/drawing/2014/main" id="{F899FACE-281D-837F-A357-DECC376CAD1D}"/>
                  </a:ext>
                </a:extLst>
              </p:cNvPr>
              <p:cNvPicPr/>
              <p:nvPr/>
            </p:nvPicPr>
            <p:blipFill>
              <a:blip r:embed="rId9"/>
              <a:stretch>
                <a:fillRect/>
              </a:stretch>
            </p:blipFill>
            <p:spPr>
              <a:xfrm>
                <a:off x="5912349" y="4255407"/>
                <a:ext cx="3145027" cy="191067"/>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4" name="Ink 23">
                <a:extLst>
                  <a:ext uri="{FF2B5EF4-FFF2-40B4-BE49-F238E27FC236}">
                    <a16:creationId xmlns:a16="http://schemas.microsoft.com/office/drawing/2014/main" id="{9746FD3B-D4A0-C6D2-2149-E542FA850310}"/>
                  </a:ext>
                </a:extLst>
              </p14:cNvPr>
              <p14:cNvContentPartPr/>
              <p14:nvPr/>
            </p14:nvContentPartPr>
            <p14:xfrm>
              <a:off x="2606261" y="5874533"/>
              <a:ext cx="6538932" cy="340237"/>
            </p14:xfrm>
          </p:contentPart>
        </mc:Choice>
        <mc:Fallback>
          <p:pic>
            <p:nvPicPr>
              <p:cNvPr id="24" name="Ink 23">
                <a:extLst>
                  <a:ext uri="{FF2B5EF4-FFF2-40B4-BE49-F238E27FC236}">
                    <a16:creationId xmlns:a16="http://schemas.microsoft.com/office/drawing/2014/main" id="{9746FD3B-D4A0-C6D2-2149-E542FA850310}"/>
                  </a:ext>
                </a:extLst>
              </p:cNvPr>
              <p:cNvPicPr/>
              <p:nvPr/>
            </p:nvPicPr>
            <p:blipFill>
              <a:blip r:embed="rId11"/>
              <a:stretch>
                <a:fillRect/>
              </a:stretch>
            </p:blipFill>
            <p:spPr>
              <a:xfrm>
                <a:off x="2588262" y="5856910"/>
                <a:ext cx="6574569" cy="375843"/>
              </a:xfrm>
              <a:prstGeom prst="rect">
                <a:avLst/>
              </a:prstGeom>
            </p:spPr>
          </p:pic>
        </mc:Fallback>
      </mc:AlternateContent>
      <p:sp>
        <p:nvSpPr>
          <p:cNvPr id="25" name="TextBox 24">
            <a:extLst>
              <a:ext uri="{FF2B5EF4-FFF2-40B4-BE49-F238E27FC236}">
                <a16:creationId xmlns:a16="http://schemas.microsoft.com/office/drawing/2014/main" id="{547A9E11-2456-1EA4-E3D3-256BB242E1CA}"/>
              </a:ext>
            </a:extLst>
          </p:cNvPr>
          <p:cNvSpPr txBox="1"/>
          <p:nvPr/>
        </p:nvSpPr>
        <p:spPr>
          <a:xfrm>
            <a:off x="2683566" y="4941956"/>
            <a:ext cx="67586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Modern No. 20"/>
              </a:rPr>
              <a:t>Off for Christmas and New Years</a:t>
            </a:r>
          </a:p>
        </p:txBody>
      </p:sp>
    </p:spTree>
    <p:extLst>
      <p:ext uri="{BB962C8B-B14F-4D97-AF65-F5344CB8AC3E}">
        <p14:creationId xmlns:p14="http://schemas.microsoft.com/office/powerpoint/2010/main" val="3749163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2107"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1" y="0"/>
            <a:ext cx="1322345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Production Calendar and Timetables </a:t>
            </a:r>
          </a:p>
        </p:txBody>
      </p:sp>
      <p:cxnSp>
        <p:nvCxnSpPr>
          <p:cNvPr id="5" name="Straight Arrow Connector 4">
            <a:extLst>
              <a:ext uri="{FF2B5EF4-FFF2-40B4-BE49-F238E27FC236}">
                <a16:creationId xmlns:a16="http://schemas.microsoft.com/office/drawing/2014/main" id="{ED1D8FDD-314E-2313-497E-5382700E5F90}"/>
              </a:ext>
            </a:extLst>
          </p:cNvPr>
          <p:cNvCxnSpPr/>
          <p:nvPr/>
        </p:nvCxnSpPr>
        <p:spPr>
          <a:xfrm>
            <a:off x="17671" y="818320"/>
            <a:ext cx="10433876" cy="4196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Picture 3" descr="A calendar with numbers and a date&#10;&#10;Description automatically generated">
            <a:extLst>
              <a:ext uri="{FF2B5EF4-FFF2-40B4-BE49-F238E27FC236}">
                <a16:creationId xmlns:a16="http://schemas.microsoft.com/office/drawing/2014/main" id="{65D60BF3-4F12-7F7E-D398-05BC1F71E6CA}"/>
              </a:ext>
            </a:extLst>
          </p:cNvPr>
          <p:cNvPicPr>
            <a:picLocks noChangeAspect="1"/>
          </p:cNvPicPr>
          <p:nvPr/>
        </p:nvPicPr>
        <p:blipFill>
          <a:blip r:embed="rId3"/>
          <a:stretch>
            <a:fillRect/>
          </a:stretch>
        </p:blipFill>
        <p:spPr>
          <a:xfrm>
            <a:off x="2040022" y="841513"/>
            <a:ext cx="7360998" cy="6003235"/>
          </a:xfrm>
          <a:prstGeom prst="rect">
            <a:avLst/>
          </a:prstGeom>
        </p:spPr>
      </p:pic>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D57767E5-EED7-91EA-837D-B3F288E62915}"/>
                  </a:ext>
                </a:extLst>
              </p14:cNvPr>
              <p14:cNvContentPartPr/>
              <p14:nvPr/>
            </p14:nvContentPartPr>
            <p14:xfrm>
              <a:off x="2374348" y="2101740"/>
              <a:ext cx="6653464" cy="526608"/>
            </p14:xfrm>
          </p:contentPart>
        </mc:Choice>
        <mc:Fallback>
          <p:pic>
            <p:nvPicPr>
              <p:cNvPr id="13" name="Ink 12">
                <a:extLst>
                  <a:ext uri="{FF2B5EF4-FFF2-40B4-BE49-F238E27FC236}">
                    <a16:creationId xmlns:a16="http://schemas.microsoft.com/office/drawing/2014/main" id="{D57767E5-EED7-91EA-837D-B3F288E62915}"/>
                  </a:ext>
                </a:extLst>
              </p:cNvPr>
              <p:cNvPicPr/>
              <p:nvPr/>
            </p:nvPicPr>
            <p:blipFill>
              <a:blip r:embed="rId5"/>
              <a:stretch>
                <a:fillRect/>
              </a:stretch>
            </p:blipFill>
            <p:spPr>
              <a:xfrm>
                <a:off x="2356709" y="2084114"/>
                <a:ext cx="6689102" cy="562219"/>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4" name="Ink 13">
                <a:extLst>
                  <a:ext uri="{FF2B5EF4-FFF2-40B4-BE49-F238E27FC236}">
                    <a16:creationId xmlns:a16="http://schemas.microsoft.com/office/drawing/2014/main" id="{0DD2F057-DEE7-8C25-48AC-B52F560489E3}"/>
                  </a:ext>
                </a:extLst>
              </p14:cNvPr>
              <p14:cNvContentPartPr/>
              <p14:nvPr/>
            </p14:nvContentPartPr>
            <p14:xfrm>
              <a:off x="2164522" y="3145615"/>
              <a:ext cx="4326244" cy="510773"/>
            </p14:xfrm>
          </p:contentPart>
        </mc:Choice>
        <mc:Fallback>
          <p:pic>
            <p:nvPicPr>
              <p:cNvPr id="14" name="Ink 13">
                <a:extLst>
                  <a:ext uri="{FF2B5EF4-FFF2-40B4-BE49-F238E27FC236}">
                    <a16:creationId xmlns:a16="http://schemas.microsoft.com/office/drawing/2014/main" id="{0DD2F057-DEE7-8C25-48AC-B52F560489E3}"/>
                  </a:ext>
                </a:extLst>
              </p:cNvPr>
              <p:cNvPicPr/>
              <p:nvPr/>
            </p:nvPicPr>
            <p:blipFill>
              <a:blip r:embed="rId7"/>
              <a:stretch>
                <a:fillRect/>
              </a:stretch>
            </p:blipFill>
            <p:spPr>
              <a:xfrm>
                <a:off x="2146523" y="3127990"/>
                <a:ext cx="4361882" cy="546383"/>
              </a:xfrm>
              <a:prstGeom prst="rect">
                <a:avLst/>
              </a:prstGeom>
            </p:spPr>
          </p:pic>
        </mc:Fallback>
      </mc:AlternateContent>
      <p:sp>
        <p:nvSpPr>
          <p:cNvPr id="15" name="TextBox 14">
            <a:extLst>
              <a:ext uri="{FF2B5EF4-FFF2-40B4-BE49-F238E27FC236}">
                <a16:creationId xmlns:a16="http://schemas.microsoft.com/office/drawing/2014/main" id="{C4DC9DF7-DF4E-D7E0-D586-0D1AA5D6E1CC}"/>
              </a:ext>
            </a:extLst>
          </p:cNvPr>
          <p:cNvSpPr txBox="1"/>
          <p:nvPr/>
        </p:nvSpPr>
        <p:spPr>
          <a:xfrm>
            <a:off x="6604000" y="3224695"/>
            <a:ext cx="16565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dern No. 20"/>
              </a:rPr>
              <a:t>Editing for Video Two</a:t>
            </a:r>
            <a:r>
              <a:rPr lang="en-US" dirty="0"/>
              <a:t> </a:t>
            </a:r>
          </a:p>
        </p:txBody>
      </p:sp>
      <p:sp>
        <p:nvSpPr>
          <p:cNvPr id="16" name="TextBox 15">
            <a:extLst>
              <a:ext uri="{FF2B5EF4-FFF2-40B4-BE49-F238E27FC236}">
                <a16:creationId xmlns:a16="http://schemas.microsoft.com/office/drawing/2014/main" id="{55131AED-65B9-D175-06C3-95C9D782C62D}"/>
              </a:ext>
            </a:extLst>
          </p:cNvPr>
          <p:cNvSpPr txBox="1"/>
          <p:nvPr/>
        </p:nvSpPr>
        <p:spPr>
          <a:xfrm>
            <a:off x="3279912" y="4257260"/>
            <a:ext cx="18387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dern No. 20"/>
              </a:rPr>
              <a:t>Editing for Video Three</a:t>
            </a:r>
          </a:p>
        </p:txBody>
      </p:sp>
      <p:sp>
        <p:nvSpPr>
          <p:cNvPr id="17" name="TextBox 16">
            <a:extLst>
              <a:ext uri="{FF2B5EF4-FFF2-40B4-BE49-F238E27FC236}">
                <a16:creationId xmlns:a16="http://schemas.microsoft.com/office/drawing/2014/main" id="{811C80A7-D424-B131-E6B2-9F379CBF2D01}"/>
              </a:ext>
            </a:extLst>
          </p:cNvPr>
          <p:cNvSpPr txBox="1"/>
          <p:nvPr/>
        </p:nvSpPr>
        <p:spPr>
          <a:xfrm>
            <a:off x="3434521" y="5118652"/>
            <a:ext cx="41468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dern No. 20"/>
              </a:rPr>
              <a:t>Any necessary reshooting and reediting for either video </a:t>
            </a:r>
          </a:p>
        </p:txBody>
      </p:sp>
    </p:spTree>
    <p:extLst>
      <p:ext uri="{BB962C8B-B14F-4D97-AF65-F5344CB8AC3E}">
        <p14:creationId xmlns:p14="http://schemas.microsoft.com/office/powerpoint/2010/main" val="52712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0DA1F22-7A73-9E0A-43E0-32FF5E560B33}"/>
              </a:ext>
            </a:extLst>
          </p:cNvPr>
          <p:cNvSpPr txBox="1"/>
          <p:nvPr/>
        </p:nvSpPr>
        <p:spPr>
          <a:xfrm>
            <a:off x="0" y="298174"/>
            <a:ext cx="369293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Overview</a:t>
            </a:r>
            <a:r>
              <a:rPr lang="en-US" sz="4000" dirty="0">
                <a:solidFill>
                  <a:schemeClr val="bg1"/>
                </a:solidFill>
                <a:latin typeface="Cooper Black"/>
              </a:rPr>
              <a:t> </a:t>
            </a:r>
          </a:p>
        </p:txBody>
      </p:sp>
      <p:sp>
        <p:nvSpPr>
          <p:cNvPr id="4" name="TextBox 3">
            <a:extLst>
              <a:ext uri="{FF2B5EF4-FFF2-40B4-BE49-F238E27FC236}">
                <a16:creationId xmlns:a16="http://schemas.microsoft.com/office/drawing/2014/main" id="{5D1D0690-9467-CCFF-CF70-10D118FCDAAC}"/>
              </a:ext>
            </a:extLst>
          </p:cNvPr>
          <p:cNvSpPr txBox="1"/>
          <p:nvPr/>
        </p:nvSpPr>
        <p:spPr>
          <a:xfrm>
            <a:off x="3053521" y="1711738"/>
            <a:ext cx="822076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rPr>
              <a:t>Campaign Information  </a:t>
            </a:r>
          </a:p>
          <a:p>
            <a:r>
              <a:rPr lang="en-US" sz="3200" dirty="0">
                <a:solidFill>
                  <a:schemeClr val="bg1"/>
                </a:solidFill>
                <a:latin typeface="Modern No. 20"/>
              </a:rPr>
              <a:t>Newspaper/Flyers</a:t>
            </a:r>
          </a:p>
          <a:p>
            <a:r>
              <a:rPr lang="en-US" sz="3200" dirty="0">
                <a:solidFill>
                  <a:schemeClr val="bg1"/>
                </a:solidFill>
                <a:latin typeface="Modern No. 20"/>
              </a:rPr>
              <a:t>Radio </a:t>
            </a:r>
          </a:p>
          <a:p>
            <a:r>
              <a:rPr lang="en-US" sz="3200" dirty="0">
                <a:solidFill>
                  <a:schemeClr val="bg1"/>
                </a:solidFill>
                <a:latin typeface="Modern No. 20"/>
              </a:rPr>
              <a:t>Social Media Video Overview </a:t>
            </a:r>
          </a:p>
          <a:p>
            <a:r>
              <a:rPr lang="en-US" sz="3200" dirty="0">
                <a:solidFill>
                  <a:schemeClr val="bg1"/>
                </a:solidFill>
                <a:latin typeface="Modern No. 20"/>
              </a:rPr>
              <a:t>Inspiration</a:t>
            </a:r>
          </a:p>
          <a:p>
            <a:r>
              <a:rPr lang="en-US" sz="3200" dirty="0">
                <a:solidFill>
                  <a:schemeClr val="bg1"/>
                </a:solidFill>
                <a:latin typeface="Modern No. 20"/>
              </a:rPr>
              <a:t>Production Calendar </a:t>
            </a:r>
          </a:p>
          <a:p>
            <a:r>
              <a:rPr lang="en-US" sz="3200" dirty="0">
                <a:solidFill>
                  <a:schemeClr val="bg1"/>
                </a:solidFill>
                <a:latin typeface="Modern No. 20"/>
              </a:rPr>
              <a:t>Talent </a:t>
            </a:r>
          </a:p>
          <a:p>
            <a:r>
              <a:rPr lang="en-US" sz="3200" dirty="0">
                <a:solidFill>
                  <a:schemeClr val="bg1"/>
                </a:solidFill>
                <a:latin typeface="Modern No. 20"/>
              </a:rPr>
              <a:t>Wardrobe/Props/Makeup</a:t>
            </a:r>
          </a:p>
          <a:p>
            <a:r>
              <a:rPr lang="en-US" sz="3200" dirty="0">
                <a:solidFill>
                  <a:schemeClr val="bg1"/>
                </a:solidFill>
                <a:latin typeface="Modern No. 20"/>
              </a:rPr>
              <a:t>Locations </a:t>
            </a:r>
          </a:p>
        </p:txBody>
      </p:sp>
      <p:cxnSp>
        <p:nvCxnSpPr>
          <p:cNvPr id="5" name="Straight Arrow Connector 4">
            <a:extLst>
              <a:ext uri="{FF2B5EF4-FFF2-40B4-BE49-F238E27FC236}">
                <a16:creationId xmlns:a16="http://schemas.microsoft.com/office/drawing/2014/main" id="{DBBB17D4-7B45-9682-377C-FC20E03B73AF}"/>
              </a:ext>
            </a:extLst>
          </p:cNvPr>
          <p:cNvCxnSpPr/>
          <p:nvPr/>
        </p:nvCxnSpPr>
        <p:spPr>
          <a:xfrm>
            <a:off x="-4417" y="1127537"/>
            <a:ext cx="3244571" cy="8836"/>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3171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50844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Talent </a:t>
            </a:r>
          </a:p>
        </p:txBody>
      </p:sp>
      <p:sp>
        <p:nvSpPr>
          <p:cNvPr id="4" name="TextBox 3">
            <a:extLst>
              <a:ext uri="{FF2B5EF4-FFF2-40B4-BE49-F238E27FC236}">
                <a16:creationId xmlns:a16="http://schemas.microsoft.com/office/drawing/2014/main" id="{1243CC8F-34C9-2CC9-176A-3F3718AF8207}"/>
              </a:ext>
            </a:extLst>
          </p:cNvPr>
          <p:cNvSpPr txBox="1"/>
          <p:nvPr/>
        </p:nvSpPr>
        <p:spPr>
          <a:xfrm>
            <a:off x="2705651" y="1573696"/>
            <a:ext cx="5692912"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rPr>
              <a:t>Video One: N/A</a:t>
            </a:r>
          </a:p>
          <a:p>
            <a:r>
              <a:rPr lang="en-US" sz="3200" dirty="0">
                <a:solidFill>
                  <a:schemeClr val="bg1"/>
                </a:solidFill>
                <a:latin typeface="Modern No. 20"/>
              </a:rPr>
              <a:t>Video Two: 2-4 college students, CC auditorium full of extra students and professors</a:t>
            </a:r>
          </a:p>
          <a:p>
            <a:r>
              <a:rPr lang="en-US" sz="3200">
                <a:solidFill>
                  <a:schemeClr val="bg1"/>
                </a:solidFill>
                <a:latin typeface="Modern No. 20"/>
              </a:rPr>
              <a:t>Video Three: 2-4 elementary students </a:t>
            </a:r>
            <a:endParaRPr lang="en-US" sz="3200" dirty="0">
              <a:solidFill>
                <a:schemeClr val="bg1"/>
              </a:solidFill>
              <a:latin typeface="Modern No. 20"/>
            </a:endParaRPr>
          </a:p>
          <a:p>
            <a:r>
              <a:rPr lang="en-US" sz="3200" dirty="0">
                <a:solidFill>
                  <a:schemeClr val="bg1"/>
                </a:solidFill>
                <a:latin typeface="Modern No. 20"/>
              </a:rPr>
              <a:t>2-4 college students that look like they could be the elementary students grown up</a:t>
            </a:r>
          </a:p>
          <a:p>
            <a:endParaRPr lang="en-US" sz="3200" dirty="0">
              <a:solidFill>
                <a:schemeClr val="bg1"/>
              </a:solidFill>
              <a:latin typeface="Modern No. 20"/>
            </a:endParaRPr>
          </a:p>
          <a:p>
            <a:endParaRPr lang="en-US" dirty="0">
              <a:solidFill>
                <a:schemeClr val="bg1"/>
              </a:solidFill>
            </a:endParaRPr>
          </a:p>
        </p:txBody>
      </p:sp>
      <p:cxnSp>
        <p:nvCxnSpPr>
          <p:cNvPr id="5" name="Straight Arrow Connector 4">
            <a:extLst>
              <a:ext uri="{FF2B5EF4-FFF2-40B4-BE49-F238E27FC236}">
                <a16:creationId xmlns:a16="http://schemas.microsoft.com/office/drawing/2014/main" id="{3154D236-2279-8309-8CD9-9BA330D1E456}"/>
              </a:ext>
            </a:extLst>
          </p:cNvPr>
          <p:cNvCxnSpPr/>
          <p:nvPr/>
        </p:nvCxnSpPr>
        <p:spPr>
          <a:xfrm>
            <a:off x="6628" y="718928"/>
            <a:ext cx="2007702" cy="19879"/>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073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138043" y="132522"/>
            <a:ext cx="77238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Wardrobe, Props, Makeup</a:t>
            </a:r>
          </a:p>
        </p:txBody>
      </p:sp>
      <p:sp>
        <p:nvSpPr>
          <p:cNvPr id="4" name="TextBox 3">
            <a:extLst>
              <a:ext uri="{FF2B5EF4-FFF2-40B4-BE49-F238E27FC236}">
                <a16:creationId xmlns:a16="http://schemas.microsoft.com/office/drawing/2014/main" id="{1243CC8F-34C9-2CC9-176A-3F3718AF8207}"/>
              </a:ext>
            </a:extLst>
          </p:cNvPr>
          <p:cNvSpPr txBox="1"/>
          <p:nvPr/>
        </p:nvSpPr>
        <p:spPr>
          <a:xfrm>
            <a:off x="132523" y="911088"/>
            <a:ext cx="11534911"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Modern No. 20"/>
              </a:rPr>
              <a:t>Video One: N/A</a:t>
            </a:r>
            <a:endParaRPr lang="en-US" sz="2800">
              <a:solidFill>
                <a:schemeClr val="bg1"/>
              </a:solidFill>
            </a:endParaRPr>
          </a:p>
          <a:p>
            <a:r>
              <a:rPr lang="en-US" sz="2800" dirty="0">
                <a:solidFill>
                  <a:schemeClr val="bg1"/>
                </a:solidFill>
                <a:latin typeface="Modern No. 20"/>
              </a:rPr>
              <a:t>Video Two: </a:t>
            </a:r>
          </a:p>
          <a:p>
            <a:r>
              <a:rPr lang="en-US" sz="2800" dirty="0">
                <a:solidFill>
                  <a:schemeClr val="bg1"/>
                </a:solidFill>
                <a:latin typeface="Modern No. 20"/>
              </a:rPr>
              <a:t> Wardrobe and makeup: Simple, jeans and t-shirt type clothing, </a:t>
            </a:r>
          </a:p>
          <a:p>
            <a:r>
              <a:rPr lang="en-US" sz="2800" dirty="0">
                <a:solidFill>
                  <a:schemeClr val="bg1"/>
                </a:solidFill>
                <a:latin typeface="Modern No. 20"/>
              </a:rPr>
              <a:t>   stereotypical college kid apparel</a:t>
            </a:r>
            <a:endParaRPr lang="en-US" dirty="0">
              <a:solidFill>
                <a:schemeClr val="bg1"/>
              </a:solidFill>
            </a:endParaRPr>
          </a:p>
          <a:p>
            <a:r>
              <a:rPr lang="en-US" sz="2800" dirty="0">
                <a:solidFill>
                  <a:schemeClr val="bg1"/>
                </a:solidFill>
                <a:latin typeface="Modern No. 20"/>
              </a:rPr>
              <a:t>   for scene two, obvious costume apparel for the "shooting scene" (see next    slide)</a:t>
            </a:r>
          </a:p>
          <a:p>
            <a:r>
              <a:rPr lang="en-US" sz="2800" dirty="0">
                <a:solidFill>
                  <a:schemeClr val="bg1"/>
                </a:solidFill>
                <a:latin typeface="Modern No. 20"/>
              </a:rPr>
              <a:t> Props: phone for scene two, toy swords</a:t>
            </a:r>
          </a:p>
          <a:p>
            <a:r>
              <a:rPr lang="en-US" sz="2800" dirty="0">
                <a:solidFill>
                  <a:schemeClr val="bg1"/>
                </a:solidFill>
                <a:latin typeface="Modern No. 20"/>
              </a:rPr>
              <a:t>Video Three:</a:t>
            </a:r>
          </a:p>
          <a:p>
            <a:r>
              <a:rPr lang="en-US" sz="2800" dirty="0">
                <a:solidFill>
                  <a:schemeClr val="bg1"/>
                </a:solidFill>
                <a:latin typeface="Modern No. 20"/>
              </a:rPr>
              <a:t> Wardrobe and makeup: small children in fun patterned clothes with no    makeup (innocence of youth), students in coordinating colors to child    counterpart ("director") or costume for production (see next slide)</a:t>
            </a:r>
          </a:p>
          <a:p>
            <a:r>
              <a:rPr lang="en-US" sz="2800" dirty="0">
                <a:solidFill>
                  <a:schemeClr val="bg1"/>
                </a:solidFill>
                <a:latin typeface="Modern No. 20"/>
              </a:rPr>
              <a:t> Props: phone for scene two, police tape </a:t>
            </a:r>
          </a:p>
          <a:p>
            <a:endParaRPr lang="en-US" dirty="0">
              <a:solidFill>
                <a:schemeClr val="bg1"/>
              </a:solidFill>
              <a:latin typeface="Aptos" panose="020B0004020202020204"/>
            </a:endParaRPr>
          </a:p>
        </p:txBody>
      </p:sp>
      <p:cxnSp>
        <p:nvCxnSpPr>
          <p:cNvPr id="6" name="Straight Arrow Connector 5">
            <a:extLst>
              <a:ext uri="{FF2B5EF4-FFF2-40B4-BE49-F238E27FC236}">
                <a16:creationId xmlns:a16="http://schemas.microsoft.com/office/drawing/2014/main" id="{07700F42-AD3F-74A4-1546-E0E0E24D3BC9}"/>
              </a:ext>
            </a:extLst>
          </p:cNvPr>
          <p:cNvCxnSpPr/>
          <p:nvPr/>
        </p:nvCxnSpPr>
        <p:spPr>
          <a:xfrm>
            <a:off x="6628" y="818320"/>
            <a:ext cx="7882833" cy="30921"/>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2980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138043" y="132522"/>
            <a:ext cx="77238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Wardrobe, Props, Makeup</a:t>
            </a:r>
          </a:p>
        </p:txBody>
      </p:sp>
      <p:sp>
        <p:nvSpPr>
          <p:cNvPr id="4" name="TextBox 3">
            <a:extLst>
              <a:ext uri="{FF2B5EF4-FFF2-40B4-BE49-F238E27FC236}">
                <a16:creationId xmlns:a16="http://schemas.microsoft.com/office/drawing/2014/main" id="{1243CC8F-34C9-2CC9-176A-3F3718AF8207}"/>
              </a:ext>
            </a:extLst>
          </p:cNvPr>
          <p:cNvSpPr txBox="1"/>
          <p:nvPr/>
        </p:nvSpPr>
        <p:spPr>
          <a:xfrm>
            <a:off x="132523" y="911088"/>
            <a:ext cx="1153491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Modern No. 20"/>
              </a:rPr>
              <a:t>Video Two, Scene Two: Students creating their film </a:t>
            </a:r>
          </a:p>
          <a:p>
            <a:endParaRPr lang="en-US" sz="2800" dirty="0">
              <a:solidFill>
                <a:schemeClr val="bg1"/>
              </a:solidFill>
              <a:latin typeface="Modern No. 20"/>
            </a:endParaRPr>
          </a:p>
        </p:txBody>
      </p:sp>
      <p:cxnSp>
        <p:nvCxnSpPr>
          <p:cNvPr id="6" name="Straight Arrow Connector 5">
            <a:extLst>
              <a:ext uri="{FF2B5EF4-FFF2-40B4-BE49-F238E27FC236}">
                <a16:creationId xmlns:a16="http://schemas.microsoft.com/office/drawing/2014/main" id="{07700F42-AD3F-74A4-1546-E0E0E24D3BC9}"/>
              </a:ext>
            </a:extLst>
          </p:cNvPr>
          <p:cNvCxnSpPr/>
          <p:nvPr/>
        </p:nvCxnSpPr>
        <p:spPr>
          <a:xfrm>
            <a:off x="6628" y="818320"/>
            <a:ext cx="7882833" cy="30921"/>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Crusader Knight Costume - PartyBell.com">
            <a:extLst>
              <a:ext uri="{FF2B5EF4-FFF2-40B4-BE49-F238E27FC236}">
                <a16:creationId xmlns:a16="http://schemas.microsoft.com/office/drawing/2014/main" id="{B6540869-C385-96BB-2F82-819455EB1628}"/>
              </a:ext>
            </a:extLst>
          </p:cNvPr>
          <p:cNvPicPr>
            <a:picLocks noChangeAspect="1"/>
          </p:cNvPicPr>
          <p:nvPr/>
        </p:nvPicPr>
        <p:blipFill>
          <a:blip r:embed="rId3"/>
          <a:stretch>
            <a:fillRect/>
          </a:stretch>
        </p:blipFill>
        <p:spPr>
          <a:xfrm flipH="1">
            <a:off x="141702" y="1535181"/>
            <a:ext cx="2720422" cy="4770507"/>
          </a:xfrm>
          <a:prstGeom prst="rect">
            <a:avLst/>
          </a:prstGeom>
        </p:spPr>
      </p:pic>
      <p:pic>
        <p:nvPicPr>
          <p:cNvPr id="8" name="Picture 7" descr="Pin on Renaissance Costumes">
            <a:extLst>
              <a:ext uri="{FF2B5EF4-FFF2-40B4-BE49-F238E27FC236}">
                <a16:creationId xmlns:a16="http://schemas.microsoft.com/office/drawing/2014/main" id="{11D83F38-746A-9038-0C0D-211A1FEB08D5}"/>
              </a:ext>
            </a:extLst>
          </p:cNvPr>
          <p:cNvPicPr>
            <a:picLocks noChangeAspect="1"/>
          </p:cNvPicPr>
          <p:nvPr/>
        </p:nvPicPr>
        <p:blipFill>
          <a:blip r:embed="rId4"/>
          <a:stretch>
            <a:fillRect/>
          </a:stretch>
        </p:blipFill>
        <p:spPr>
          <a:xfrm>
            <a:off x="3282783" y="1529883"/>
            <a:ext cx="3514225" cy="4781683"/>
          </a:xfrm>
          <a:prstGeom prst="rect">
            <a:avLst/>
          </a:prstGeom>
        </p:spPr>
      </p:pic>
      <p:pic>
        <p:nvPicPr>
          <p:cNvPr id="9" name="Picture 8" descr="Foam Padded Knights Templar Crusader Sword Costume Prop Cosplay LARP">
            <a:extLst>
              <a:ext uri="{FF2B5EF4-FFF2-40B4-BE49-F238E27FC236}">
                <a16:creationId xmlns:a16="http://schemas.microsoft.com/office/drawing/2014/main" id="{7681A822-4CA7-650F-967A-EFFA1FDC5F85}"/>
              </a:ext>
            </a:extLst>
          </p:cNvPr>
          <p:cNvPicPr>
            <a:picLocks noChangeAspect="1"/>
          </p:cNvPicPr>
          <p:nvPr/>
        </p:nvPicPr>
        <p:blipFill>
          <a:blip r:embed="rId5"/>
          <a:stretch>
            <a:fillRect/>
          </a:stretch>
        </p:blipFill>
        <p:spPr>
          <a:xfrm>
            <a:off x="7149597" y="1394577"/>
            <a:ext cx="2745541" cy="2437898"/>
          </a:xfrm>
          <a:prstGeom prst="rect">
            <a:avLst/>
          </a:prstGeom>
        </p:spPr>
      </p:pic>
      <p:pic>
        <p:nvPicPr>
          <p:cNvPr id="10" name="Picture 9" descr="Foam Padded Knights Templar Crusader Sword Costume Prop Cosplay LARP">
            <a:extLst>
              <a:ext uri="{FF2B5EF4-FFF2-40B4-BE49-F238E27FC236}">
                <a16:creationId xmlns:a16="http://schemas.microsoft.com/office/drawing/2014/main" id="{C45EFFEA-20B2-9026-74E2-0A6ABABB1A94}"/>
              </a:ext>
            </a:extLst>
          </p:cNvPr>
          <p:cNvPicPr>
            <a:picLocks noChangeAspect="1"/>
          </p:cNvPicPr>
          <p:nvPr/>
        </p:nvPicPr>
        <p:blipFill>
          <a:blip r:embed="rId5"/>
          <a:stretch>
            <a:fillRect/>
          </a:stretch>
        </p:blipFill>
        <p:spPr>
          <a:xfrm>
            <a:off x="8927597" y="3974681"/>
            <a:ext cx="2745541" cy="2437898"/>
          </a:xfrm>
          <a:prstGeom prst="rect">
            <a:avLst/>
          </a:prstGeom>
        </p:spPr>
      </p:pic>
    </p:spTree>
    <p:extLst>
      <p:ext uri="{BB962C8B-B14F-4D97-AF65-F5344CB8AC3E}">
        <p14:creationId xmlns:p14="http://schemas.microsoft.com/office/powerpoint/2010/main" val="1187553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138043" y="132522"/>
            <a:ext cx="77238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Wardrobe, Props, Makeup</a:t>
            </a:r>
          </a:p>
        </p:txBody>
      </p:sp>
      <p:sp>
        <p:nvSpPr>
          <p:cNvPr id="4" name="TextBox 3">
            <a:extLst>
              <a:ext uri="{FF2B5EF4-FFF2-40B4-BE49-F238E27FC236}">
                <a16:creationId xmlns:a16="http://schemas.microsoft.com/office/drawing/2014/main" id="{1243CC8F-34C9-2CC9-176A-3F3718AF8207}"/>
              </a:ext>
            </a:extLst>
          </p:cNvPr>
          <p:cNvSpPr txBox="1"/>
          <p:nvPr/>
        </p:nvSpPr>
        <p:spPr>
          <a:xfrm>
            <a:off x="132523" y="911088"/>
            <a:ext cx="1153491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Modern No. 20"/>
              </a:rPr>
              <a:t>Video Three, Scene Two: Students creating their film </a:t>
            </a:r>
          </a:p>
          <a:p>
            <a:endParaRPr lang="en-US" sz="2800" dirty="0">
              <a:solidFill>
                <a:schemeClr val="bg1"/>
              </a:solidFill>
              <a:latin typeface="Modern No. 20"/>
            </a:endParaRPr>
          </a:p>
        </p:txBody>
      </p:sp>
      <p:cxnSp>
        <p:nvCxnSpPr>
          <p:cNvPr id="6" name="Straight Arrow Connector 5">
            <a:extLst>
              <a:ext uri="{FF2B5EF4-FFF2-40B4-BE49-F238E27FC236}">
                <a16:creationId xmlns:a16="http://schemas.microsoft.com/office/drawing/2014/main" id="{07700F42-AD3F-74A4-1546-E0E0E24D3BC9}"/>
              </a:ext>
            </a:extLst>
          </p:cNvPr>
          <p:cNvCxnSpPr/>
          <p:nvPr/>
        </p:nvCxnSpPr>
        <p:spPr>
          <a:xfrm>
            <a:off x="6628" y="818320"/>
            <a:ext cx="7882833" cy="30921"/>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Picture 10" descr="Crime Scene Tape, 100 ft – Crime Scene Forensic Supply Store">
            <a:extLst>
              <a:ext uri="{FF2B5EF4-FFF2-40B4-BE49-F238E27FC236}">
                <a16:creationId xmlns:a16="http://schemas.microsoft.com/office/drawing/2014/main" id="{DB00381E-2CCB-5562-EEA5-0E3E1222EE0B}"/>
              </a:ext>
            </a:extLst>
          </p:cNvPr>
          <p:cNvPicPr>
            <a:picLocks noChangeAspect="1"/>
          </p:cNvPicPr>
          <p:nvPr/>
        </p:nvPicPr>
        <p:blipFill>
          <a:blip r:embed="rId3"/>
          <a:stretch>
            <a:fillRect/>
          </a:stretch>
        </p:blipFill>
        <p:spPr>
          <a:xfrm>
            <a:off x="232611" y="1397669"/>
            <a:ext cx="3705726" cy="3166978"/>
          </a:xfrm>
          <a:prstGeom prst="rect">
            <a:avLst/>
          </a:prstGeom>
        </p:spPr>
      </p:pic>
      <p:pic>
        <p:nvPicPr>
          <p:cNvPr id="12" name="Picture 11" descr="Mens Sherlock Holmes 1920s Victorian Detective Film Fancy Dress Costume ...">
            <a:extLst>
              <a:ext uri="{FF2B5EF4-FFF2-40B4-BE49-F238E27FC236}">
                <a16:creationId xmlns:a16="http://schemas.microsoft.com/office/drawing/2014/main" id="{85042196-950A-E726-1673-C876CCDAFCA4}"/>
              </a:ext>
            </a:extLst>
          </p:cNvPr>
          <p:cNvPicPr>
            <a:picLocks noChangeAspect="1"/>
          </p:cNvPicPr>
          <p:nvPr/>
        </p:nvPicPr>
        <p:blipFill>
          <a:blip r:embed="rId4"/>
          <a:stretch>
            <a:fillRect/>
          </a:stretch>
        </p:blipFill>
        <p:spPr>
          <a:xfrm>
            <a:off x="9370595" y="126998"/>
            <a:ext cx="2621548" cy="5066633"/>
          </a:xfrm>
          <a:prstGeom prst="rect">
            <a:avLst/>
          </a:prstGeom>
        </p:spPr>
      </p:pic>
      <p:pic>
        <p:nvPicPr>
          <p:cNvPr id="14" name="Picture 13" descr="成人女性探偵 コスプレ 衣装 通販">
            <a:extLst>
              <a:ext uri="{FF2B5EF4-FFF2-40B4-BE49-F238E27FC236}">
                <a16:creationId xmlns:a16="http://schemas.microsoft.com/office/drawing/2014/main" id="{3CAE01E1-2F5D-E2E3-4AA5-B22B0C93E06F}"/>
              </a:ext>
            </a:extLst>
          </p:cNvPr>
          <p:cNvPicPr>
            <a:picLocks noChangeAspect="1"/>
          </p:cNvPicPr>
          <p:nvPr/>
        </p:nvPicPr>
        <p:blipFill>
          <a:blip r:embed="rId5"/>
          <a:stretch>
            <a:fillRect/>
          </a:stretch>
        </p:blipFill>
        <p:spPr>
          <a:xfrm>
            <a:off x="6326604" y="1724526"/>
            <a:ext cx="3134896" cy="4705685"/>
          </a:xfrm>
          <a:prstGeom prst="rect">
            <a:avLst/>
          </a:prstGeom>
        </p:spPr>
      </p:pic>
    </p:spTree>
    <p:extLst>
      <p:ext uri="{BB962C8B-B14F-4D97-AF65-F5344CB8AC3E}">
        <p14:creationId xmlns:p14="http://schemas.microsoft.com/office/powerpoint/2010/main" val="2446468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50844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Locations </a:t>
            </a:r>
          </a:p>
        </p:txBody>
      </p:sp>
      <p:sp>
        <p:nvSpPr>
          <p:cNvPr id="4" name="TextBox 3">
            <a:extLst>
              <a:ext uri="{FF2B5EF4-FFF2-40B4-BE49-F238E27FC236}">
                <a16:creationId xmlns:a16="http://schemas.microsoft.com/office/drawing/2014/main" id="{1243CC8F-34C9-2CC9-176A-3F3718AF8207}"/>
              </a:ext>
            </a:extLst>
          </p:cNvPr>
          <p:cNvSpPr txBox="1"/>
          <p:nvPr/>
        </p:nvSpPr>
        <p:spPr>
          <a:xfrm>
            <a:off x="2045948" y="1938712"/>
            <a:ext cx="810562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rPr>
              <a:t>Video One: Just a fireworks piece</a:t>
            </a:r>
          </a:p>
          <a:p>
            <a:r>
              <a:rPr lang="en-US" sz="3200" dirty="0">
                <a:solidFill>
                  <a:schemeClr val="bg1"/>
                </a:solidFill>
                <a:latin typeface="Modern No. 20"/>
              </a:rPr>
              <a:t>Video Two: CC auditorium, Laura Lander Field and Stage</a:t>
            </a:r>
          </a:p>
          <a:p>
            <a:r>
              <a:rPr lang="en-US" sz="3200" dirty="0">
                <a:solidFill>
                  <a:schemeClr val="bg1"/>
                </a:solidFill>
                <a:latin typeface="Modern No. 20"/>
              </a:rPr>
              <a:t>Video Three: Lander University, Greenwood Elementary </a:t>
            </a:r>
          </a:p>
        </p:txBody>
      </p:sp>
      <p:cxnSp>
        <p:nvCxnSpPr>
          <p:cNvPr id="6" name="Straight Arrow Connector 5">
            <a:extLst>
              <a:ext uri="{FF2B5EF4-FFF2-40B4-BE49-F238E27FC236}">
                <a16:creationId xmlns:a16="http://schemas.microsoft.com/office/drawing/2014/main" id="{10089D2D-821D-7339-5E1A-0382694FCB45}"/>
              </a:ext>
            </a:extLst>
          </p:cNvPr>
          <p:cNvCxnSpPr/>
          <p:nvPr/>
        </p:nvCxnSpPr>
        <p:spPr>
          <a:xfrm flipV="1">
            <a:off x="6628" y="749850"/>
            <a:ext cx="2835962" cy="46382"/>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444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film strip in the dark&#10;&#10;Description automatically generated">
            <a:extLst>
              <a:ext uri="{FF2B5EF4-FFF2-40B4-BE49-F238E27FC236}">
                <a16:creationId xmlns:a16="http://schemas.microsoft.com/office/drawing/2014/main" id="{97D54FBE-F4DA-FC51-AFA2-049453A30398}"/>
              </a:ext>
            </a:extLst>
          </p:cNvPr>
          <p:cNvPicPr>
            <a:picLocks noChangeAspect="1"/>
          </p:cNvPicPr>
          <p:nvPr/>
        </p:nvPicPr>
        <p:blipFill>
          <a:blip r:embed="rId2"/>
          <a:srcRect t="21932" b="30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CEAAA48-C23F-7D07-DC36-D59435961F46}"/>
              </a:ext>
            </a:extLst>
          </p:cNvPr>
          <p:cNvSpPr txBox="1"/>
          <p:nvPr/>
        </p:nvSpPr>
        <p:spPr>
          <a:xfrm>
            <a:off x="-2" y="5521"/>
            <a:ext cx="345108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bg1"/>
                </a:solidFill>
                <a:latin typeface="Cooper Black"/>
              </a:rPr>
              <a:t>In Summary </a:t>
            </a:r>
          </a:p>
        </p:txBody>
      </p:sp>
    </p:spTree>
    <p:extLst>
      <p:ext uri="{BB962C8B-B14F-4D97-AF65-F5344CB8AC3E}">
        <p14:creationId xmlns:p14="http://schemas.microsoft.com/office/powerpoint/2010/main" val="2688126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50844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Conclusion </a:t>
            </a:r>
          </a:p>
        </p:txBody>
      </p:sp>
      <p:sp>
        <p:nvSpPr>
          <p:cNvPr id="4" name="TextBox 3">
            <a:extLst>
              <a:ext uri="{FF2B5EF4-FFF2-40B4-BE49-F238E27FC236}">
                <a16:creationId xmlns:a16="http://schemas.microsoft.com/office/drawing/2014/main" id="{1243CC8F-34C9-2CC9-176A-3F3718AF8207}"/>
              </a:ext>
            </a:extLst>
          </p:cNvPr>
          <p:cNvSpPr txBox="1"/>
          <p:nvPr/>
        </p:nvSpPr>
        <p:spPr>
          <a:xfrm>
            <a:off x="6398" y="1056438"/>
            <a:ext cx="827895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rPr>
              <a:t>This campaign is designed to start earlier than the 2024 campaign in order to generate more interest, competitors, and ticket sales than the 2024 14th Annual Festival. The social media reels and posts will be the main focus, but there will be a flyer for newspaper, as well as a few designs for around town and around campus to catch the attention of a film student or a film-interested adult. Thank you for this opportunity from the Bearcat Cinematics team. </a:t>
            </a:r>
          </a:p>
        </p:txBody>
      </p:sp>
      <p:cxnSp>
        <p:nvCxnSpPr>
          <p:cNvPr id="6" name="Straight Arrow Connector 5">
            <a:extLst>
              <a:ext uri="{FF2B5EF4-FFF2-40B4-BE49-F238E27FC236}">
                <a16:creationId xmlns:a16="http://schemas.microsoft.com/office/drawing/2014/main" id="{C28D594F-19E0-4875-150A-72ACE455282A}"/>
              </a:ext>
            </a:extLst>
          </p:cNvPr>
          <p:cNvCxnSpPr/>
          <p:nvPr/>
        </p:nvCxnSpPr>
        <p:spPr>
          <a:xfrm>
            <a:off x="6628" y="818318"/>
            <a:ext cx="3299788" cy="30923"/>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A black background with white text and purple film reels&#10;&#10;Description automatically generated">
            <a:extLst>
              <a:ext uri="{FF2B5EF4-FFF2-40B4-BE49-F238E27FC236}">
                <a16:creationId xmlns:a16="http://schemas.microsoft.com/office/drawing/2014/main" id="{1B1B8AF8-EB0C-21B1-4C07-C5BE07EB5C3D}"/>
              </a:ext>
            </a:extLst>
          </p:cNvPr>
          <p:cNvPicPr>
            <a:picLocks noChangeAspect="1"/>
          </p:cNvPicPr>
          <p:nvPr/>
        </p:nvPicPr>
        <p:blipFill>
          <a:blip r:embed="rId3"/>
          <a:stretch>
            <a:fillRect/>
          </a:stretch>
        </p:blipFill>
        <p:spPr>
          <a:xfrm>
            <a:off x="8021220" y="1190801"/>
            <a:ext cx="3727343" cy="3727343"/>
          </a:xfrm>
          <a:prstGeom prst="rect">
            <a:avLst/>
          </a:prstGeom>
        </p:spPr>
      </p:pic>
    </p:spTree>
    <p:extLst>
      <p:ext uri="{BB962C8B-B14F-4D97-AF65-F5344CB8AC3E}">
        <p14:creationId xmlns:p14="http://schemas.microsoft.com/office/powerpoint/2010/main" val="1393425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graphicFrame>
        <p:nvGraphicFramePr>
          <p:cNvPr id="4" name="Table 3">
            <a:extLst>
              <a:ext uri="{FF2B5EF4-FFF2-40B4-BE49-F238E27FC236}">
                <a16:creationId xmlns:a16="http://schemas.microsoft.com/office/drawing/2014/main" id="{57C2DCEC-CE7D-3AEA-CAC9-61BC532134D5}"/>
              </a:ext>
            </a:extLst>
          </p:cNvPr>
          <p:cNvGraphicFramePr>
            <a:graphicFrameLocks noGrp="1"/>
          </p:cNvGraphicFramePr>
          <p:nvPr>
            <p:extLst>
              <p:ext uri="{D42A27DB-BD31-4B8C-83A1-F6EECF244321}">
                <p14:modId xmlns:p14="http://schemas.microsoft.com/office/powerpoint/2010/main" val="841430788"/>
              </p:ext>
            </p:extLst>
          </p:nvPr>
        </p:nvGraphicFramePr>
        <p:xfrm>
          <a:off x="761999" y="219559"/>
          <a:ext cx="11100773" cy="6494097"/>
        </p:xfrm>
        <a:graphic>
          <a:graphicData uri="http://schemas.openxmlformats.org/drawingml/2006/table">
            <a:tbl>
              <a:tblPr firstRow="1" bandRow="1">
                <a:tableStyleId>{5C22544A-7EE6-4342-B048-85BDC9FD1C3A}</a:tableStyleId>
              </a:tblPr>
              <a:tblGrid>
                <a:gridCol w="5565913">
                  <a:extLst>
                    <a:ext uri="{9D8B030D-6E8A-4147-A177-3AD203B41FA5}">
                      <a16:colId xmlns:a16="http://schemas.microsoft.com/office/drawing/2014/main" val="3417595204"/>
                    </a:ext>
                  </a:extLst>
                </a:gridCol>
                <a:gridCol w="5534860">
                  <a:extLst>
                    <a:ext uri="{9D8B030D-6E8A-4147-A177-3AD203B41FA5}">
                      <a16:colId xmlns:a16="http://schemas.microsoft.com/office/drawing/2014/main" val="2624788654"/>
                    </a:ext>
                  </a:extLst>
                </a:gridCol>
              </a:tblGrid>
              <a:tr h="546870">
                <a:tc>
                  <a:txBody>
                    <a:bodyPr/>
                    <a:lstStyle/>
                    <a:p>
                      <a:r>
                        <a:rPr lang="en-US" sz="1600" dirty="0"/>
                        <a:t>Production Company</a:t>
                      </a:r>
                    </a:p>
                  </a:txBody>
                  <a:tcPr/>
                </a:tc>
                <a:tc>
                  <a:txBody>
                    <a:bodyPr/>
                    <a:lstStyle/>
                    <a:p>
                      <a:r>
                        <a:rPr lang="en-US" sz="1600" dirty="0"/>
                        <a:t>Client </a:t>
                      </a:r>
                    </a:p>
                  </a:txBody>
                  <a:tcPr/>
                </a:tc>
                <a:extLst>
                  <a:ext uri="{0D108BD9-81ED-4DB2-BD59-A6C34878D82A}">
                    <a16:rowId xmlns:a16="http://schemas.microsoft.com/office/drawing/2014/main" val="3157331674"/>
                  </a:ext>
                </a:extLst>
              </a:tr>
              <a:tr h="1982409">
                <a:tc>
                  <a:txBody>
                    <a:bodyPr/>
                    <a:lstStyle/>
                    <a:p>
                      <a:r>
                        <a:rPr lang="en-US" sz="2000" dirty="0"/>
                        <a:t>Bearcat Cinematics </a:t>
                      </a:r>
                    </a:p>
                  </a:txBody>
                  <a:tcPr/>
                </a:tc>
                <a:tc>
                  <a:txBody>
                    <a:bodyPr/>
                    <a:lstStyle/>
                    <a:p>
                      <a:r>
                        <a:rPr lang="en-US" sz="2000" dirty="0"/>
                        <a:t>Lander University </a:t>
                      </a:r>
                    </a:p>
                    <a:p>
                      <a:pPr lvl="0">
                        <a:buNone/>
                      </a:pPr>
                      <a:r>
                        <a:rPr lang="en-US" sz="2000" dirty="0"/>
                        <a:t>Media Department</a:t>
                      </a:r>
                    </a:p>
                    <a:p>
                      <a:pPr lvl="0">
                        <a:buNone/>
                      </a:pPr>
                      <a:r>
                        <a:rPr lang="en-US" sz="2000" dirty="0"/>
                        <a:t>15th Annual Film Festival </a:t>
                      </a:r>
                    </a:p>
                  </a:txBody>
                  <a:tcPr/>
                </a:tc>
                <a:extLst>
                  <a:ext uri="{0D108BD9-81ED-4DB2-BD59-A6C34878D82A}">
                    <a16:rowId xmlns:a16="http://schemas.microsoft.com/office/drawing/2014/main" val="2353370477"/>
                  </a:ext>
                </a:extLst>
              </a:tr>
              <a:tr h="1982409">
                <a:tc>
                  <a:txBody>
                    <a:bodyPr/>
                    <a:lstStyle/>
                    <a:p>
                      <a:r>
                        <a:rPr lang="en-US" sz="2000" dirty="0"/>
                        <a:t>1234 Grace Street </a:t>
                      </a:r>
                    </a:p>
                    <a:p>
                      <a:pPr lvl="0">
                        <a:buNone/>
                      </a:pPr>
                      <a:r>
                        <a:rPr lang="en-US" sz="2000" dirty="0"/>
                        <a:t>Greenwood, South Carolina </a:t>
                      </a:r>
                    </a:p>
                    <a:p>
                      <a:pPr lvl="0">
                        <a:buNone/>
                      </a:pPr>
                      <a:r>
                        <a:rPr lang="en-US" sz="2000" dirty="0"/>
                        <a:t>29649</a:t>
                      </a:r>
                    </a:p>
                  </a:txBody>
                  <a:tcPr/>
                </a:tc>
                <a:tc>
                  <a:txBody>
                    <a:bodyPr/>
                    <a:lstStyle/>
                    <a:p>
                      <a:r>
                        <a:rPr lang="en-US" sz="2000" dirty="0"/>
                        <a:t>320 Stanley Avenue </a:t>
                      </a:r>
                    </a:p>
                    <a:p>
                      <a:pPr lvl="0">
                        <a:buNone/>
                      </a:pPr>
                      <a:r>
                        <a:rPr lang="en-US" sz="2000" dirty="0"/>
                        <a:t>Greenwood, South Carolina</a:t>
                      </a:r>
                    </a:p>
                    <a:p>
                      <a:pPr lvl="0">
                        <a:buNone/>
                      </a:pPr>
                      <a:r>
                        <a:rPr lang="en-US" sz="2000" dirty="0"/>
                        <a:t>29649</a:t>
                      </a:r>
                    </a:p>
                  </a:txBody>
                  <a:tcPr/>
                </a:tc>
                <a:extLst>
                  <a:ext uri="{0D108BD9-81ED-4DB2-BD59-A6C34878D82A}">
                    <a16:rowId xmlns:a16="http://schemas.microsoft.com/office/drawing/2014/main" val="2522233407"/>
                  </a:ext>
                </a:extLst>
              </a:tr>
              <a:tr h="1982409">
                <a:tc>
                  <a:txBody>
                    <a:bodyPr/>
                    <a:lstStyle/>
                    <a:p>
                      <a:r>
                        <a:rPr lang="en-US" sz="2000" dirty="0"/>
                        <a:t>Alyssa Campbell </a:t>
                      </a:r>
                    </a:p>
                    <a:p>
                      <a:pPr lvl="0">
                        <a:buNone/>
                      </a:pPr>
                      <a:r>
                        <a:rPr lang="en-US" sz="2000" dirty="0"/>
                        <a:t>Kiersten Thatcher</a:t>
                      </a:r>
                    </a:p>
                  </a:txBody>
                  <a:tcPr/>
                </a:tc>
                <a:tc>
                  <a:txBody>
                    <a:bodyPr/>
                    <a:lstStyle/>
                    <a:p>
                      <a:r>
                        <a:rPr lang="en-US" sz="2000" dirty="0"/>
                        <a:t>Cory Carpenter </a:t>
                      </a:r>
                    </a:p>
                    <a:p>
                      <a:pPr lvl="0">
                        <a:buNone/>
                      </a:pPr>
                      <a:r>
                        <a:rPr lang="en-US" sz="2000" dirty="0"/>
                        <a:t>Robert Stevenson </a:t>
                      </a:r>
                    </a:p>
                  </a:txBody>
                  <a:tcPr/>
                </a:tc>
                <a:extLst>
                  <a:ext uri="{0D108BD9-81ED-4DB2-BD59-A6C34878D82A}">
                    <a16:rowId xmlns:a16="http://schemas.microsoft.com/office/drawing/2014/main" val="3304197698"/>
                  </a:ext>
                </a:extLst>
              </a:tr>
            </a:tbl>
          </a:graphicData>
        </a:graphic>
      </p:graphicFrame>
      <p:pic>
        <p:nvPicPr>
          <p:cNvPr id="5" name="Picture 4" descr="A logo for a film festival&#10;&#10;Description automatically generated">
            <a:extLst>
              <a:ext uri="{FF2B5EF4-FFF2-40B4-BE49-F238E27FC236}">
                <a16:creationId xmlns:a16="http://schemas.microsoft.com/office/drawing/2014/main" id="{E6B14AA4-FB68-DBCC-E4F9-6BA2187B584F}"/>
              </a:ext>
            </a:extLst>
          </p:cNvPr>
          <p:cNvPicPr>
            <a:picLocks noChangeAspect="1"/>
          </p:cNvPicPr>
          <p:nvPr/>
        </p:nvPicPr>
        <p:blipFill>
          <a:blip r:embed="rId3"/>
          <a:stretch>
            <a:fillRect/>
          </a:stretch>
        </p:blipFill>
        <p:spPr>
          <a:xfrm>
            <a:off x="9298746" y="944355"/>
            <a:ext cx="2031724" cy="1578943"/>
          </a:xfrm>
          <a:prstGeom prst="rect">
            <a:avLst/>
          </a:prstGeom>
        </p:spPr>
      </p:pic>
      <p:pic>
        <p:nvPicPr>
          <p:cNvPr id="6" name="Picture 5" descr="A black background with white text and purple film reels&#10;&#10;Description automatically generated">
            <a:extLst>
              <a:ext uri="{FF2B5EF4-FFF2-40B4-BE49-F238E27FC236}">
                <a16:creationId xmlns:a16="http://schemas.microsoft.com/office/drawing/2014/main" id="{DCBB14C1-EAEE-BF4A-8BA8-311EA5090310}"/>
              </a:ext>
            </a:extLst>
          </p:cNvPr>
          <p:cNvPicPr>
            <a:picLocks noChangeAspect="1"/>
          </p:cNvPicPr>
          <p:nvPr/>
        </p:nvPicPr>
        <p:blipFill>
          <a:blip r:embed="rId4"/>
          <a:stretch>
            <a:fillRect/>
          </a:stretch>
        </p:blipFill>
        <p:spPr>
          <a:xfrm>
            <a:off x="3266867" y="842448"/>
            <a:ext cx="2833757" cy="1729409"/>
          </a:xfrm>
          <a:prstGeom prst="rect">
            <a:avLst/>
          </a:prstGeom>
        </p:spPr>
      </p:pic>
    </p:spTree>
    <p:extLst>
      <p:ext uri="{BB962C8B-B14F-4D97-AF65-F5344CB8AC3E}">
        <p14:creationId xmlns:p14="http://schemas.microsoft.com/office/powerpoint/2010/main" val="374217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film strip in the dark&#10;&#10;Description automatically generated">
            <a:extLst>
              <a:ext uri="{FF2B5EF4-FFF2-40B4-BE49-F238E27FC236}">
                <a16:creationId xmlns:a16="http://schemas.microsoft.com/office/drawing/2014/main" id="{97D54FBE-F4DA-FC51-AFA2-049453A30398}"/>
              </a:ext>
            </a:extLst>
          </p:cNvPr>
          <p:cNvPicPr>
            <a:picLocks noChangeAspect="1"/>
          </p:cNvPicPr>
          <p:nvPr/>
        </p:nvPicPr>
        <p:blipFill>
          <a:blip r:embed="rId2"/>
          <a:srcRect t="21932" b="30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CEAAA48-C23F-7D07-DC36-D59435961F46}"/>
              </a:ext>
            </a:extLst>
          </p:cNvPr>
          <p:cNvSpPr txBox="1"/>
          <p:nvPr/>
        </p:nvSpPr>
        <p:spPr>
          <a:xfrm>
            <a:off x="408607" y="193260"/>
            <a:ext cx="529534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bg1"/>
                </a:solidFill>
                <a:latin typeface="Cooper Black"/>
              </a:rPr>
              <a:t>Newspapers, Flyers, Brochures,  and Radio Campaign </a:t>
            </a:r>
          </a:p>
        </p:txBody>
      </p:sp>
    </p:spTree>
    <p:extLst>
      <p:ext uri="{BB962C8B-B14F-4D97-AF65-F5344CB8AC3E}">
        <p14:creationId xmlns:p14="http://schemas.microsoft.com/office/powerpoint/2010/main" val="166733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723789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Newspapers and Flyers</a:t>
            </a:r>
            <a:r>
              <a:rPr lang="en-US" dirty="0">
                <a:solidFill>
                  <a:schemeClr val="bg1"/>
                </a:solidFill>
              </a:rPr>
              <a:t> </a:t>
            </a:r>
          </a:p>
        </p:txBody>
      </p:sp>
      <p:sp>
        <p:nvSpPr>
          <p:cNvPr id="4" name="TextBox 3">
            <a:extLst>
              <a:ext uri="{FF2B5EF4-FFF2-40B4-BE49-F238E27FC236}">
                <a16:creationId xmlns:a16="http://schemas.microsoft.com/office/drawing/2014/main" id="{1243CC8F-34C9-2CC9-176A-3F3718AF8207}"/>
              </a:ext>
            </a:extLst>
          </p:cNvPr>
          <p:cNvSpPr txBox="1"/>
          <p:nvPr/>
        </p:nvSpPr>
        <p:spPr>
          <a:xfrm>
            <a:off x="2341217" y="1419087"/>
            <a:ext cx="805621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rPr>
              <a:t>We will have a couple different styles of flyers to catch the public eye. The one in the newspaper that  contains information underneath it will be simple. For the Forum, it'll be more artistic. For the flyers, they will be even more eye-catching so they attract the students that would be interested in the program. </a:t>
            </a:r>
          </a:p>
        </p:txBody>
      </p:sp>
      <p:cxnSp>
        <p:nvCxnSpPr>
          <p:cNvPr id="5" name="Straight Arrow Connector 4">
            <a:extLst>
              <a:ext uri="{FF2B5EF4-FFF2-40B4-BE49-F238E27FC236}">
                <a16:creationId xmlns:a16="http://schemas.microsoft.com/office/drawing/2014/main" id="{C48AF165-5BAF-13A6-51B6-8476315792D4}"/>
              </a:ext>
            </a:extLst>
          </p:cNvPr>
          <p:cNvCxnSpPr/>
          <p:nvPr/>
        </p:nvCxnSpPr>
        <p:spPr>
          <a:xfrm>
            <a:off x="17671" y="818320"/>
            <a:ext cx="6800571" cy="883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3916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723789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Newspapers and Flyers</a:t>
            </a:r>
            <a:r>
              <a:rPr lang="en-US" dirty="0">
                <a:solidFill>
                  <a:schemeClr val="bg1"/>
                </a:solidFill>
              </a:rPr>
              <a:t> </a:t>
            </a:r>
          </a:p>
        </p:txBody>
      </p:sp>
      <p:sp>
        <p:nvSpPr>
          <p:cNvPr id="4" name="TextBox 3">
            <a:extLst>
              <a:ext uri="{FF2B5EF4-FFF2-40B4-BE49-F238E27FC236}">
                <a16:creationId xmlns:a16="http://schemas.microsoft.com/office/drawing/2014/main" id="{1243CC8F-34C9-2CC9-176A-3F3718AF8207}"/>
              </a:ext>
            </a:extLst>
          </p:cNvPr>
          <p:cNvSpPr txBox="1"/>
          <p:nvPr/>
        </p:nvSpPr>
        <p:spPr>
          <a:xfrm>
            <a:off x="2341217" y="1419087"/>
            <a:ext cx="80562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dirty="0">
              <a:solidFill>
                <a:schemeClr val="bg1"/>
              </a:solidFill>
              <a:latin typeface="Modern No. 20"/>
            </a:endParaRPr>
          </a:p>
        </p:txBody>
      </p:sp>
      <p:cxnSp>
        <p:nvCxnSpPr>
          <p:cNvPr id="5" name="Straight Arrow Connector 4">
            <a:extLst>
              <a:ext uri="{FF2B5EF4-FFF2-40B4-BE49-F238E27FC236}">
                <a16:creationId xmlns:a16="http://schemas.microsoft.com/office/drawing/2014/main" id="{C48AF165-5BAF-13A6-51B6-8476315792D4}"/>
              </a:ext>
            </a:extLst>
          </p:cNvPr>
          <p:cNvCxnSpPr/>
          <p:nvPr/>
        </p:nvCxnSpPr>
        <p:spPr>
          <a:xfrm>
            <a:off x="17671" y="818320"/>
            <a:ext cx="6800571" cy="883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A poster with text and images&#10;&#10;Description automatically generated">
            <a:extLst>
              <a:ext uri="{FF2B5EF4-FFF2-40B4-BE49-F238E27FC236}">
                <a16:creationId xmlns:a16="http://schemas.microsoft.com/office/drawing/2014/main" id="{4EC77EB8-3AC7-B4B0-14BF-9BF0FA8180A4}"/>
              </a:ext>
            </a:extLst>
          </p:cNvPr>
          <p:cNvPicPr>
            <a:picLocks noChangeAspect="1"/>
          </p:cNvPicPr>
          <p:nvPr/>
        </p:nvPicPr>
        <p:blipFill>
          <a:blip r:embed="rId3"/>
          <a:stretch>
            <a:fillRect/>
          </a:stretch>
        </p:blipFill>
        <p:spPr>
          <a:xfrm>
            <a:off x="232832" y="1062383"/>
            <a:ext cx="3178683" cy="4114800"/>
          </a:xfrm>
          <a:prstGeom prst="rect">
            <a:avLst/>
          </a:prstGeom>
        </p:spPr>
      </p:pic>
      <p:sp>
        <p:nvSpPr>
          <p:cNvPr id="8" name="TextBox 7">
            <a:extLst>
              <a:ext uri="{FF2B5EF4-FFF2-40B4-BE49-F238E27FC236}">
                <a16:creationId xmlns:a16="http://schemas.microsoft.com/office/drawing/2014/main" id="{147C5030-4E5B-5993-BD18-C06227873931}"/>
              </a:ext>
            </a:extLst>
          </p:cNvPr>
          <p:cNvSpPr txBox="1"/>
          <p:nvPr/>
        </p:nvSpPr>
        <p:spPr>
          <a:xfrm>
            <a:off x="231912" y="5339522"/>
            <a:ext cx="25786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Modern No. 20"/>
              </a:rPr>
              <a:t>Newspaper insert, information underneath</a:t>
            </a:r>
          </a:p>
        </p:txBody>
      </p:sp>
      <p:pic>
        <p:nvPicPr>
          <p:cNvPr id="9" name="Picture 8" descr="A black and white drawing of a person with flowers on her head&#10;&#10;Description automatically generated">
            <a:extLst>
              <a:ext uri="{FF2B5EF4-FFF2-40B4-BE49-F238E27FC236}">
                <a16:creationId xmlns:a16="http://schemas.microsoft.com/office/drawing/2014/main" id="{C84D4E7F-05DF-08EE-1A0E-4E4B5B544F97}"/>
              </a:ext>
            </a:extLst>
          </p:cNvPr>
          <p:cNvPicPr>
            <a:picLocks noChangeAspect="1"/>
          </p:cNvPicPr>
          <p:nvPr/>
        </p:nvPicPr>
        <p:blipFill>
          <a:blip r:embed="rId4"/>
          <a:stretch>
            <a:fillRect/>
          </a:stretch>
        </p:blipFill>
        <p:spPr>
          <a:xfrm>
            <a:off x="4053875" y="1062383"/>
            <a:ext cx="3178683" cy="4114800"/>
          </a:xfrm>
          <a:prstGeom prst="rect">
            <a:avLst/>
          </a:prstGeom>
        </p:spPr>
      </p:pic>
      <p:sp>
        <p:nvSpPr>
          <p:cNvPr id="10" name="TextBox 9">
            <a:extLst>
              <a:ext uri="{FF2B5EF4-FFF2-40B4-BE49-F238E27FC236}">
                <a16:creationId xmlns:a16="http://schemas.microsoft.com/office/drawing/2014/main" id="{9E49D354-0B11-A91C-8E9C-02D7EB9D5AE1}"/>
              </a:ext>
            </a:extLst>
          </p:cNvPr>
          <p:cNvSpPr txBox="1"/>
          <p:nvPr/>
        </p:nvSpPr>
        <p:spPr>
          <a:xfrm>
            <a:off x="4268304" y="53340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Modern No. 20"/>
              </a:rPr>
              <a:t>Forum insert, </a:t>
            </a:r>
          </a:p>
          <a:p>
            <a:r>
              <a:rPr lang="en-US" sz="2400" dirty="0">
                <a:solidFill>
                  <a:schemeClr val="bg1"/>
                </a:solidFill>
                <a:latin typeface="Modern No. 20"/>
              </a:rPr>
              <a:t>Information underneath</a:t>
            </a:r>
            <a:r>
              <a:rPr lang="en-US" sz="2400" dirty="0">
                <a:solidFill>
                  <a:schemeClr val="bg1"/>
                </a:solidFill>
              </a:rPr>
              <a:t> </a:t>
            </a:r>
          </a:p>
        </p:txBody>
      </p:sp>
      <p:pic>
        <p:nvPicPr>
          <p:cNvPr id="11" name="Picture 10" descr="A movie clapper board with text&#10;&#10;Description automatically generated">
            <a:extLst>
              <a:ext uri="{FF2B5EF4-FFF2-40B4-BE49-F238E27FC236}">
                <a16:creationId xmlns:a16="http://schemas.microsoft.com/office/drawing/2014/main" id="{9320949A-473B-838B-8A2D-C72EB0AAF564}"/>
              </a:ext>
            </a:extLst>
          </p:cNvPr>
          <p:cNvPicPr>
            <a:picLocks noChangeAspect="1"/>
          </p:cNvPicPr>
          <p:nvPr/>
        </p:nvPicPr>
        <p:blipFill>
          <a:blip r:embed="rId5"/>
          <a:stretch>
            <a:fillRect/>
          </a:stretch>
        </p:blipFill>
        <p:spPr>
          <a:xfrm>
            <a:off x="8106832" y="1062383"/>
            <a:ext cx="3178683" cy="4114800"/>
          </a:xfrm>
          <a:prstGeom prst="rect">
            <a:avLst/>
          </a:prstGeom>
        </p:spPr>
      </p:pic>
      <p:sp>
        <p:nvSpPr>
          <p:cNvPr id="12" name="TextBox 11">
            <a:extLst>
              <a:ext uri="{FF2B5EF4-FFF2-40B4-BE49-F238E27FC236}">
                <a16:creationId xmlns:a16="http://schemas.microsoft.com/office/drawing/2014/main" id="{EDDB4FA1-4440-9C2C-D789-3793F1766BF7}"/>
              </a:ext>
            </a:extLst>
          </p:cNvPr>
          <p:cNvSpPr txBox="1"/>
          <p:nvPr/>
        </p:nvSpPr>
        <p:spPr>
          <a:xfrm>
            <a:off x="8105912" y="5483086"/>
            <a:ext cx="33240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Modern No. 20"/>
              </a:rPr>
              <a:t>Forum insert for after competition aspect is closed </a:t>
            </a:r>
          </a:p>
        </p:txBody>
      </p:sp>
    </p:spTree>
    <p:extLst>
      <p:ext uri="{BB962C8B-B14F-4D97-AF65-F5344CB8AC3E}">
        <p14:creationId xmlns:p14="http://schemas.microsoft.com/office/powerpoint/2010/main" val="204607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723789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Newspapers and Flyers</a:t>
            </a:r>
            <a:r>
              <a:rPr lang="en-US" dirty="0">
                <a:solidFill>
                  <a:schemeClr val="bg1"/>
                </a:solidFill>
              </a:rPr>
              <a:t> </a:t>
            </a:r>
          </a:p>
        </p:txBody>
      </p:sp>
      <p:sp>
        <p:nvSpPr>
          <p:cNvPr id="4" name="TextBox 3">
            <a:extLst>
              <a:ext uri="{FF2B5EF4-FFF2-40B4-BE49-F238E27FC236}">
                <a16:creationId xmlns:a16="http://schemas.microsoft.com/office/drawing/2014/main" id="{1243CC8F-34C9-2CC9-176A-3F3718AF8207}"/>
              </a:ext>
            </a:extLst>
          </p:cNvPr>
          <p:cNvSpPr txBox="1"/>
          <p:nvPr/>
        </p:nvSpPr>
        <p:spPr>
          <a:xfrm>
            <a:off x="2341217" y="1419087"/>
            <a:ext cx="80562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dirty="0">
              <a:solidFill>
                <a:schemeClr val="bg1"/>
              </a:solidFill>
              <a:latin typeface="Modern No. 20"/>
            </a:endParaRPr>
          </a:p>
        </p:txBody>
      </p:sp>
      <p:cxnSp>
        <p:nvCxnSpPr>
          <p:cNvPr id="5" name="Straight Arrow Connector 4">
            <a:extLst>
              <a:ext uri="{FF2B5EF4-FFF2-40B4-BE49-F238E27FC236}">
                <a16:creationId xmlns:a16="http://schemas.microsoft.com/office/drawing/2014/main" id="{C48AF165-5BAF-13A6-51B6-8476315792D4}"/>
              </a:ext>
            </a:extLst>
          </p:cNvPr>
          <p:cNvCxnSpPr/>
          <p:nvPr/>
        </p:nvCxnSpPr>
        <p:spPr>
          <a:xfrm>
            <a:off x="17671" y="818320"/>
            <a:ext cx="6800571" cy="883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DDB4FA1-4440-9C2C-D789-3793F1766BF7}"/>
              </a:ext>
            </a:extLst>
          </p:cNvPr>
          <p:cNvSpPr txBox="1"/>
          <p:nvPr/>
        </p:nvSpPr>
        <p:spPr>
          <a:xfrm>
            <a:off x="8105912" y="5483086"/>
            <a:ext cx="33240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solidFill>
                <a:schemeClr val="bg1"/>
              </a:solidFill>
              <a:latin typeface="Modern No. 20"/>
            </a:endParaRPr>
          </a:p>
        </p:txBody>
      </p:sp>
      <p:pic>
        <p:nvPicPr>
          <p:cNvPr id="6" name="Picture 5" descr="A movie poster with a black border&#10;&#10;Description automatically generated">
            <a:extLst>
              <a:ext uri="{FF2B5EF4-FFF2-40B4-BE49-F238E27FC236}">
                <a16:creationId xmlns:a16="http://schemas.microsoft.com/office/drawing/2014/main" id="{38FC1399-FFBC-5091-FA2E-ABCB70B0F9E4}"/>
              </a:ext>
            </a:extLst>
          </p:cNvPr>
          <p:cNvPicPr>
            <a:picLocks noChangeAspect="1"/>
          </p:cNvPicPr>
          <p:nvPr/>
        </p:nvPicPr>
        <p:blipFill>
          <a:blip r:embed="rId3"/>
          <a:stretch>
            <a:fillRect/>
          </a:stretch>
        </p:blipFill>
        <p:spPr>
          <a:xfrm>
            <a:off x="244624" y="1242447"/>
            <a:ext cx="3178683" cy="4114800"/>
          </a:xfrm>
          <a:prstGeom prst="rect">
            <a:avLst/>
          </a:prstGeom>
        </p:spPr>
      </p:pic>
      <p:sp>
        <p:nvSpPr>
          <p:cNvPr id="8" name="TextBox 7">
            <a:extLst>
              <a:ext uri="{FF2B5EF4-FFF2-40B4-BE49-F238E27FC236}">
                <a16:creationId xmlns:a16="http://schemas.microsoft.com/office/drawing/2014/main" id="{CF762C0B-8B34-7B2C-D78C-B0004FB18200}"/>
              </a:ext>
            </a:extLst>
          </p:cNvPr>
          <p:cNvSpPr txBox="1"/>
          <p:nvPr/>
        </p:nvSpPr>
        <p:spPr>
          <a:xfrm>
            <a:off x="4569936" y="2232653"/>
            <a:ext cx="28217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Modern No. 20"/>
              </a:rPr>
              <a:t>Example posters for the English and Media halls </a:t>
            </a:r>
          </a:p>
        </p:txBody>
      </p:sp>
      <p:pic>
        <p:nvPicPr>
          <p:cNvPr id="9" name="Picture 8" descr="A poster with a camera and text&#10;&#10;Description automatically generated">
            <a:extLst>
              <a:ext uri="{FF2B5EF4-FFF2-40B4-BE49-F238E27FC236}">
                <a16:creationId xmlns:a16="http://schemas.microsoft.com/office/drawing/2014/main" id="{61960A75-96F1-21EF-250E-A3D16734AEA6}"/>
              </a:ext>
            </a:extLst>
          </p:cNvPr>
          <p:cNvPicPr>
            <a:picLocks noChangeAspect="1"/>
          </p:cNvPicPr>
          <p:nvPr/>
        </p:nvPicPr>
        <p:blipFill>
          <a:blip r:embed="rId4"/>
          <a:stretch>
            <a:fillRect/>
          </a:stretch>
        </p:blipFill>
        <p:spPr>
          <a:xfrm>
            <a:off x="8252082" y="1074549"/>
            <a:ext cx="3178683" cy="4114800"/>
          </a:xfrm>
          <a:prstGeom prst="rect">
            <a:avLst/>
          </a:prstGeom>
        </p:spPr>
      </p:pic>
    </p:spTree>
    <p:extLst>
      <p:ext uri="{BB962C8B-B14F-4D97-AF65-F5344CB8AC3E}">
        <p14:creationId xmlns:p14="http://schemas.microsoft.com/office/powerpoint/2010/main" val="1820418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723789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Brochures </a:t>
            </a:r>
          </a:p>
        </p:txBody>
      </p:sp>
      <p:sp>
        <p:nvSpPr>
          <p:cNvPr id="4" name="TextBox 3">
            <a:extLst>
              <a:ext uri="{FF2B5EF4-FFF2-40B4-BE49-F238E27FC236}">
                <a16:creationId xmlns:a16="http://schemas.microsoft.com/office/drawing/2014/main" id="{1243CC8F-34C9-2CC9-176A-3F3718AF8207}"/>
              </a:ext>
            </a:extLst>
          </p:cNvPr>
          <p:cNvSpPr txBox="1"/>
          <p:nvPr/>
        </p:nvSpPr>
        <p:spPr>
          <a:xfrm>
            <a:off x="408609" y="1098827"/>
            <a:ext cx="1070665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rPr>
              <a:t>The brochures exist to give the information about the day. They will be simple designs with just the film festival logo on the front. They will contain all the information regarding the day, speakers, times, and all other necessary information. </a:t>
            </a:r>
          </a:p>
          <a:p>
            <a:r>
              <a:rPr lang="en-US" sz="3200" dirty="0">
                <a:solidFill>
                  <a:schemeClr val="bg1"/>
                </a:solidFill>
                <a:latin typeface="Modern No. 20"/>
              </a:rPr>
              <a:t>These will be handed out and passed out around town, as well as given to local businesses to give to their clients and customers. </a:t>
            </a:r>
          </a:p>
        </p:txBody>
      </p:sp>
      <p:cxnSp>
        <p:nvCxnSpPr>
          <p:cNvPr id="5" name="Straight Arrow Connector 4">
            <a:extLst>
              <a:ext uri="{FF2B5EF4-FFF2-40B4-BE49-F238E27FC236}">
                <a16:creationId xmlns:a16="http://schemas.microsoft.com/office/drawing/2014/main" id="{C48AF165-5BAF-13A6-51B6-8476315792D4}"/>
              </a:ext>
            </a:extLst>
          </p:cNvPr>
          <p:cNvCxnSpPr/>
          <p:nvPr/>
        </p:nvCxnSpPr>
        <p:spPr>
          <a:xfrm>
            <a:off x="-125894" y="829363"/>
            <a:ext cx="6800571" cy="8835"/>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A logo for a film festival&#10;&#10;Description automatically generated">
            <a:extLst>
              <a:ext uri="{FF2B5EF4-FFF2-40B4-BE49-F238E27FC236}">
                <a16:creationId xmlns:a16="http://schemas.microsoft.com/office/drawing/2014/main" id="{BE9176CA-2D09-C584-21B7-83D8F62A7912}"/>
              </a:ext>
            </a:extLst>
          </p:cNvPr>
          <p:cNvPicPr>
            <a:picLocks noChangeAspect="1"/>
          </p:cNvPicPr>
          <p:nvPr/>
        </p:nvPicPr>
        <p:blipFill>
          <a:blip r:embed="rId3"/>
          <a:stretch>
            <a:fillRect/>
          </a:stretch>
        </p:blipFill>
        <p:spPr>
          <a:xfrm>
            <a:off x="6670399" y="4135920"/>
            <a:ext cx="3853897" cy="2340942"/>
          </a:xfrm>
          <a:prstGeom prst="rect">
            <a:avLst/>
          </a:prstGeom>
        </p:spPr>
      </p:pic>
    </p:spTree>
    <p:extLst>
      <p:ext uri="{BB962C8B-B14F-4D97-AF65-F5344CB8AC3E}">
        <p14:creationId xmlns:p14="http://schemas.microsoft.com/office/powerpoint/2010/main" val="390024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1A89A3-68BC-75BE-A1D2-856033C5271A}"/>
              </a:ext>
            </a:extLst>
          </p:cNvPr>
          <p:cNvPicPr>
            <a:picLocks noChangeAspect="1"/>
          </p:cNvPicPr>
          <p:nvPr/>
        </p:nvPicPr>
        <p:blipFill>
          <a:blip r:embed="rId2"/>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849DD-C9F8-F0AC-E4EC-0A93F37AEFD7}"/>
              </a:ext>
            </a:extLst>
          </p:cNvPr>
          <p:cNvSpPr txBox="1"/>
          <p:nvPr/>
        </p:nvSpPr>
        <p:spPr>
          <a:xfrm>
            <a:off x="5522" y="0"/>
            <a:ext cx="508441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Cooper Black"/>
              </a:rPr>
              <a:t>Radio </a:t>
            </a:r>
          </a:p>
        </p:txBody>
      </p:sp>
      <p:sp>
        <p:nvSpPr>
          <p:cNvPr id="4" name="TextBox 3">
            <a:extLst>
              <a:ext uri="{FF2B5EF4-FFF2-40B4-BE49-F238E27FC236}">
                <a16:creationId xmlns:a16="http://schemas.microsoft.com/office/drawing/2014/main" id="{1243CC8F-34C9-2CC9-176A-3F3718AF8207}"/>
              </a:ext>
            </a:extLst>
          </p:cNvPr>
          <p:cNvSpPr txBox="1"/>
          <p:nvPr/>
        </p:nvSpPr>
        <p:spPr>
          <a:xfrm>
            <a:off x="971825" y="1584740"/>
            <a:ext cx="9668564"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Modern No. 20"/>
              </a:rPr>
              <a:t>The radio ad will be fairly simple. It will just be a simple "Join us for the Lander Film Festival on March 25th for a day full of keynote speakers in film and supporting local, undiscovered talent. To compete, attend the meeting on _____. There are high school, college, and open divisions. For more information, go to landerfilmfestival.com"</a:t>
            </a:r>
            <a:endParaRPr lang="en-US">
              <a:solidFill>
                <a:schemeClr val="bg1"/>
              </a:solidFill>
            </a:endParaRPr>
          </a:p>
          <a:p>
            <a:endParaRPr lang="en-US" dirty="0">
              <a:solidFill>
                <a:schemeClr val="bg1"/>
              </a:solidFill>
            </a:endParaRPr>
          </a:p>
        </p:txBody>
      </p:sp>
      <p:cxnSp>
        <p:nvCxnSpPr>
          <p:cNvPr id="5" name="Straight Arrow Connector 4">
            <a:extLst>
              <a:ext uri="{FF2B5EF4-FFF2-40B4-BE49-F238E27FC236}">
                <a16:creationId xmlns:a16="http://schemas.microsoft.com/office/drawing/2014/main" id="{95DA2483-3601-5BDC-A6EF-879B643EA44C}"/>
              </a:ext>
            </a:extLst>
          </p:cNvPr>
          <p:cNvCxnSpPr/>
          <p:nvPr/>
        </p:nvCxnSpPr>
        <p:spPr>
          <a:xfrm>
            <a:off x="-4417" y="807277"/>
            <a:ext cx="1985616" cy="30920"/>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3076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754</cp:revision>
  <dcterms:created xsi:type="dcterms:W3CDTF">2024-09-02T01:05:02Z</dcterms:created>
  <dcterms:modified xsi:type="dcterms:W3CDTF">2024-09-02T21:36:25Z</dcterms:modified>
</cp:coreProperties>
</file>