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3" r:id="rId1"/>
  </p:sldMasterIdLst>
  <p:sldIdLst>
    <p:sldId id="256" r:id="rId2"/>
    <p:sldId id="258" r:id="rId3"/>
    <p:sldId id="257" r:id="rId4"/>
    <p:sldId id="259" r:id="rId5"/>
    <p:sldId id="261" r:id="rId6"/>
    <p:sldId id="263" r:id="rId7"/>
    <p:sldId id="264" r:id="rId8"/>
    <p:sldId id="267" r:id="rId9"/>
    <p:sldId id="266" r:id="rId10"/>
    <p:sldId id="265" r:id="rId11"/>
    <p:sldId id="268" r:id="rId12"/>
    <p:sldId id="269" r:id="rId13"/>
    <p:sldId id="270" r:id="rId14"/>
    <p:sldId id="271" r:id="rId15"/>
    <p:sldId id="272"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A4BEFA4-8263-BDA2-D585-AA28FAB1EA0E}" v="1594" dt="2024-09-22T02:09:48.33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ED69555-EE48-4B19-812B-4E1068DBF976}"/>
              </a:ext>
            </a:extLst>
          </p:cNvPr>
          <p:cNvSpPr/>
          <p:nvPr/>
        </p:nvSpPr>
        <p:spPr>
          <a:xfrm>
            <a:off x="7573754" y="0"/>
            <a:ext cx="4618246"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57">
            <a:extLst>
              <a:ext uri="{FF2B5EF4-FFF2-40B4-BE49-F238E27FC236}">
                <a16:creationId xmlns:a16="http://schemas.microsoft.com/office/drawing/2014/main" id="{57AEB73D-F521-4B19-820F-12DB6BCC8406}"/>
              </a:ext>
            </a:extLst>
          </p:cNvPr>
          <p:cNvSpPr/>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sp>
        <p:nvSpPr>
          <p:cNvPr id="2" name="Title 1"/>
          <p:cNvSpPr>
            <a:spLocks noGrp="1"/>
          </p:cNvSpPr>
          <p:nvPr>
            <p:ph type="ctrTitle"/>
          </p:nvPr>
        </p:nvSpPr>
        <p:spPr>
          <a:xfrm>
            <a:off x="855388" y="863068"/>
            <a:ext cx="6007691" cy="4985916"/>
          </a:xfrm>
        </p:spPr>
        <p:txBody>
          <a:bodyPr anchor="ctr">
            <a:noAutofit/>
          </a:bodyPr>
          <a:lstStyle>
            <a:lvl1pPr algn="l">
              <a:lnSpc>
                <a:spcPct val="125000"/>
              </a:lnSpc>
              <a:defRPr sz="6000" b="0" cap="all" spc="150" baseline="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197352" y="863068"/>
            <a:ext cx="3351729" cy="5120069"/>
          </a:xfrm>
        </p:spPr>
        <p:txBody>
          <a:bodyPr anchor="ctr">
            <a:normAutofit/>
          </a:bodyPr>
          <a:lstStyle>
            <a:lvl1pPr marL="0" indent="0" algn="l">
              <a:lnSpc>
                <a:spcPct val="150000"/>
              </a:lnSpc>
              <a:buNone/>
              <a:defRPr sz="2400" b="0" cap="none" baseline="0">
                <a:solidFill>
                  <a:schemeClr val="tx1">
                    <a:lumMod val="85000"/>
                    <a:lumOff val="1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Rectangle 6">
            <a:extLst>
              <a:ext uri="{FF2B5EF4-FFF2-40B4-BE49-F238E27FC236}">
                <a16:creationId xmlns:a16="http://schemas.microsoft.com/office/drawing/2014/main" id="{6B72EEBA-3A5D-41CE-8465-A45A0F65674E}"/>
              </a:ext>
            </a:extLst>
          </p:cNvPr>
          <p:cNvSpPr/>
          <p:nvPr/>
        </p:nvSpPr>
        <p:spPr>
          <a:xfrm rot="5400000">
            <a:off x="410121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Date Placeholder 12">
            <a:extLst>
              <a:ext uri="{FF2B5EF4-FFF2-40B4-BE49-F238E27FC236}">
                <a16:creationId xmlns:a16="http://schemas.microsoft.com/office/drawing/2014/main" id="{79F4CF2F-CDFA-4A37-837C-819D5238EAB4}"/>
              </a:ext>
            </a:extLst>
          </p:cNvPr>
          <p:cNvSpPr>
            <a:spLocks noGrp="1"/>
          </p:cNvSpPr>
          <p:nvPr>
            <p:ph type="dt" sz="half" idx="10"/>
          </p:nvPr>
        </p:nvSpPr>
        <p:spPr>
          <a:xfrm>
            <a:off x="8197353" y="6309360"/>
            <a:ext cx="2151134" cy="457200"/>
          </a:xfrm>
        </p:spPr>
        <p:txBody>
          <a:bodyPr/>
          <a:lstStyle/>
          <a:p>
            <a:pPr algn="l"/>
            <a:fld id="{0DCFB061-4267-4D9F-8017-6F550D3068DF}" type="datetime1">
              <a:rPr lang="en-US" smtClean="0"/>
              <a:t>9/21/2024</a:t>
            </a:fld>
            <a:endParaRPr lang="en-US" dirty="0"/>
          </a:p>
        </p:txBody>
      </p:sp>
      <p:sp>
        <p:nvSpPr>
          <p:cNvPr id="15" name="Footer Placeholder 14">
            <a:extLst>
              <a:ext uri="{FF2B5EF4-FFF2-40B4-BE49-F238E27FC236}">
                <a16:creationId xmlns:a16="http://schemas.microsoft.com/office/drawing/2014/main" id="{CFECE62A-61A4-407D-8F0B-D459CD977C75}"/>
              </a:ext>
            </a:extLst>
          </p:cNvPr>
          <p:cNvSpPr>
            <a:spLocks noGrp="1"/>
          </p:cNvSpPr>
          <p:nvPr>
            <p:ph type="ftr" sz="quarter" idx="11"/>
          </p:nvPr>
        </p:nvSpPr>
        <p:spPr>
          <a:xfrm>
            <a:off x="855388" y="6309360"/>
            <a:ext cx="6007691" cy="457200"/>
          </a:xfrm>
        </p:spPr>
        <p:txBody>
          <a:bodyPr/>
          <a:lstStyle>
            <a:lvl1pPr algn="r">
              <a:defRPr/>
            </a:lvl1pPr>
          </a:lstStyle>
          <a:p>
            <a:pPr algn="l"/>
            <a:endParaRPr lang="en-US" dirty="0"/>
          </a:p>
        </p:txBody>
      </p:sp>
      <p:sp>
        <p:nvSpPr>
          <p:cNvPr id="27" name="Slide Number Placeholder 26">
            <a:extLst>
              <a:ext uri="{FF2B5EF4-FFF2-40B4-BE49-F238E27FC236}">
                <a16:creationId xmlns:a16="http://schemas.microsoft.com/office/drawing/2014/main" id="{99FE60A9-FE2A-451F-9244-60FCE7FE9AD7}"/>
              </a:ext>
            </a:extLst>
          </p:cNvPr>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16519004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141BC61-5547-4A60-8DA1-6699760D9972}" type="datetime1">
              <a:rPr lang="en-US" smtClean="0"/>
              <a:t>9/21/2024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EF9944-A4F6-4C59-AEBD-678D6480B8EA}" type="slidenum">
              <a:rPr lang="en-US" dirty="0"/>
              <a:t>‹#›</a:t>
            </a:fld>
            <a:endParaRPr lang="en-US" dirty="0"/>
          </a:p>
        </p:txBody>
      </p:sp>
    </p:spTree>
    <p:extLst>
      <p:ext uri="{BB962C8B-B14F-4D97-AF65-F5344CB8AC3E}">
        <p14:creationId xmlns:p14="http://schemas.microsoft.com/office/powerpoint/2010/main" val="35139367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77965" y="507037"/>
            <a:ext cx="1571626" cy="533993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933700" y="524373"/>
            <a:ext cx="5959577" cy="532259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9277965" y="6296615"/>
            <a:ext cx="2505996" cy="365125"/>
          </a:xfrm>
        </p:spPr>
        <p:txBody>
          <a:bodyPr/>
          <a:lstStyle/>
          <a:p>
            <a:fld id="{24B9D1C6-60D0-4CD1-8F31-F912522EB041}" type="datetime1">
              <a:rPr lang="en-US" smtClean="0"/>
              <a:t>9/21/2024</a:t>
            </a:fld>
            <a:endParaRPr lang="en-US" dirty="0"/>
          </a:p>
        </p:txBody>
      </p:sp>
      <p:sp>
        <p:nvSpPr>
          <p:cNvPr id="5" name="Footer Placeholder 4"/>
          <p:cNvSpPr>
            <a:spLocks noGrp="1"/>
          </p:cNvSpPr>
          <p:nvPr>
            <p:ph type="ftr" sz="quarter" idx="11"/>
          </p:nvPr>
        </p:nvSpPr>
        <p:spPr>
          <a:xfrm>
            <a:off x="2933699" y="6296615"/>
            <a:ext cx="5959577" cy="365125"/>
          </a:xfrm>
        </p:spPr>
        <p:txBody>
          <a:bodyPr/>
          <a:lstStyle/>
          <a:p>
            <a:endParaRPr lang="en-US" dirty="0"/>
          </a:p>
        </p:txBody>
      </p:sp>
      <p:sp>
        <p:nvSpPr>
          <p:cNvPr id="6" name="Slide Number Placeholder 5"/>
          <p:cNvSpPr>
            <a:spLocks noGrp="1"/>
          </p:cNvSpPr>
          <p:nvPr>
            <p:ph type="sldNum" sz="quarter" idx="12"/>
          </p:nvPr>
        </p:nvSpPr>
        <p:spPr>
          <a:xfrm rot="5400000">
            <a:off x="8734643" y="2853201"/>
            <a:ext cx="5383267" cy="604269"/>
          </a:xfrm>
        </p:spPr>
        <p:txBody>
          <a:bodyPr/>
          <a:lstStyle>
            <a:lvl1pPr algn="l">
              <a:defRPr/>
            </a:lvl1pPr>
          </a:lstStyle>
          <a:p>
            <a:fld id="{FAEF9944-A4F6-4C59-AEBD-678D6480B8EA}" type="slidenum">
              <a:rPr lang="en-US" dirty="0"/>
              <a:pPr/>
              <a:t>‹#›</a:t>
            </a:fld>
            <a:endParaRPr lang="en-US" dirty="0"/>
          </a:p>
        </p:txBody>
      </p:sp>
      <p:cxnSp>
        <p:nvCxnSpPr>
          <p:cNvPr id="7" name="Straight Connector 6" title="Rule Line">
            <a:extLst>
              <a:ext uri="{FF2B5EF4-FFF2-40B4-BE49-F238E27FC236}">
                <a16:creationId xmlns:a16="http://schemas.microsoft.com/office/drawing/2014/main" id="{A1005B08-D2D4-455C-AA62-1200E43E7AF9}"/>
              </a:ext>
            </a:extLst>
          </p:cNvPr>
          <p:cNvCxnSpPr/>
          <p:nvPr/>
        </p:nvCxnSpPr>
        <p:spPr>
          <a:xfrm>
            <a:off x="9111582" y="571502"/>
            <a:ext cx="0" cy="5275467"/>
          </a:xfrm>
          <a:prstGeom prst="line">
            <a:avLst/>
          </a:prstGeom>
          <a:ln w="381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61661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7A4ED5C-5A53-433E-8A55-46F54CE81DA5}" type="datetime1">
              <a:rPr lang="en-US" smtClean="0"/>
              <a:t>9/21/2024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EF9944-A4F6-4C59-AEBD-678D6480B8EA}" type="slidenum">
              <a:rPr lang="en-US" dirty="0"/>
              <a:t>‹#›</a:t>
            </a:fld>
            <a:endParaRPr lang="en-US" dirty="0"/>
          </a:p>
        </p:txBody>
      </p:sp>
    </p:spTree>
    <p:extLst>
      <p:ext uri="{BB962C8B-B14F-4D97-AF65-F5344CB8AC3E}">
        <p14:creationId xmlns:p14="http://schemas.microsoft.com/office/powerpoint/2010/main" val="20639231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BFD12B6-57DE-4B63-A723-500B050FB7DD}"/>
              </a:ext>
            </a:extLst>
          </p:cNvPr>
          <p:cNvSpPr/>
          <p:nvPr/>
        </p:nvSpPr>
        <p:spPr>
          <a:xfrm>
            <a:off x="0" y="4215384"/>
            <a:ext cx="12192000" cy="2642616"/>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95316" y="1406284"/>
            <a:ext cx="10593694" cy="2597841"/>
          </a:xfrm>
        </p:spPr>
        <p:txBody>
          <a:bodyPr anchor="b">
            <a:normAutofit/>
          </a:bodyPr>
          <a:lstStyle>
            <a:lvl1pPr algn="ctr">
              <a:lnSpc>
                <a:spcPct val="125000"/>
              </a:lnSpc>
              <a:defRPr sz="4400" baseline="0">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2818312" y="4527856"/>
            <a:ext cx="6559018" cy="1570245"/>
          </a:xfrm>
        </p:spPr>
        <p:txBody>
          <a:bodyPr anchor="t">
            <a:normAutofit/>
          </a:bodyPr>
          <a:lstStyle>
            <a:lvl1pPr marL="0" indent="0" algn="ctr">
              <a:lnSpc>
                <a:spcPct val="130000"/>
              </a:lnSpc>
              <a:spcBef>
                <a:spcPts val="0"/>
              </a:spcBef>
              <a:buNone/>
              <a:defRPr sz="2400" b="0" baseline="0">
                <a:solidFill>
                  <a:schemeClr val="tx1">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5F1E2E75-4758-4930-8024-39287C962987}"/>
              </a:ext>
            </a:extLst>
          </p:cNvPr>
          <p:cNvSpPr>
            <a:spLocks noGrp="1"/>
          </p:cNvSpPr>
          <p:nvPr>
            <p:ph type="dt" sz="half" idx="10"/>
          </p:nvPr>
        </p:nvSpPr>
        <p:spPr/>
        <p:txBody>
          <a:bodyPr/>
          <a:lstStyle/>
          <a:p>
            <a:fld id="{29CABC0C-B6DF-45E9-B954-11C99AA62C3E}" type="datetime1">
              <a:rPr lang="en-US" smtClean="0"/>
              <a:t>9/21/2024</a:t>
            </a:fld>
            <a:endParaRPr lang="en-US" dirty="0"/>
          </a:p>
        </p:txBody>
      </p:sp>
      <p:sp>
        <p:nvSpPr>
          <p:cNvPr id="8" name="Footer Placeholder 7">
            <a:extLst>
              <a:ext uri="{FF2B5EF4-FFF2-40B4-BE49-F238E27FC236}">
                <a16:creationId xmlns:a16="http://schemas.microsoft.com/office/drawing/2014/main" id="{488B9949-402C-42C2-9A94-16590FC0C592}"/>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39D83F6-DAF4-4876-AA41-F246EC970F7D}"/>
              </a:ext>
            </a:extLst>
          </p:cNvPr>
          <p:cNvSpPr>
            <a:spLocks noGrp="1"/>
          </p:cNvSpPr>
          <p:nvPr>
            <p:ph type="sldNum" sz="quarter" idx="12"/>
          </p:nvPr>
        </p:nvSpPr>
        <p:spPr/>
        <p:txBody>
          <a:bodyPr/>
          <a:lstStyle/>
          <a:p>
            <a:fld id="{FAEF9944-A4F6-4C59-AEBD-678D6480B8EA}" type="slidenum">
              <a:rPr lang="en-US" smtClean="0"/>
              <a:pPr/>
              <a:t>‹#›</a:t>
            </a:fld>
            <a:endParaRPr lang="en-US" dirty="0"/>
          </a:p>
        </p:txBody>
      </p:sp>
      <p:sp>
        <p:nvSpPr>
          <p:cNvPr id="11" name="Rectangle 10">
            <a:extLst>
              <a:ext uri="{FF2B5EF4-FFF2-40B4-BE49-F238E27FC236}">
                <a16:creationId xmlns:a16="http://schemas.microsoft.com/office/drawing/2014/main" id="{91613A19-DDA2-44F6-9ED4-F87771C684B8}"/>
              </a:ext>
            </a:extLst>
          </p:cNvPr>
          <p:cNvSpPr/>
          <p:nvPr/>
        </p:nvSpPr>
        <p:spPr>
          <a:xfrm>
            <a:off x="0" y="4215384"/>
            <a:ext cx="1218895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380601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hasCustomPrompt="1"/>
          </p:nvPr>
        </p:nvSpPr>
        <p:spPr>
          <a:xfrm>
            <a:off x="5376670" y="705114"/>
            <a:ext cx="6172412" cy="2403846"/>
          </a:xfrm>
        </p:spPr>
        <p:txBody>
          <a:bodyPr anchor="b"/>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5376670" y="3749040"/>
            <a:ext cx="6172411" cy="23469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4AB71B9-2624-4F21-93EE-35A78B1A0DAD}" type="datetime1">
              <a:rPr lang="en-US" smtClean="0"/>
              <a:t>9/21/2024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AEF9944-A4F6-4C59-AEBD-678D6480B8EA}" type="slidenum">
              <a:rPr lang="en-US" dirty="0"/>
              <a:t>‹#›</a:t>
            </a:fld>
            <a:endParaRPr lang="en-US" dirty="0"/>
          </a:p>
        </p:txBody>
      </p:sp>
      <p:sp>
        <p:nvSpPr>
          <p:cNvPr id="10" name="Rectangle 9">
            <a:extLst>
              <a:ext uri="{FF2B5EF4-FFF2-40B4-BE49-F238E27FC236}">
                <a16:creationId xmlns:a16="http://schemas.microsoft.com/office/drawing/2014/main" id="{5CE6B9B5-A5D1-4099-B52B-78F39AB0AFCB}"/>
              </a:ext>
            </a:extLst>
          </p:cNvPr>
          <p:cNvSpPr/>
          <p:nvPr/>
        </p:nvSpPr>
        <p:spPr>
          <a:xfrm rot="10800000">
            <a:off x="4693920" y="3396997"/>
            <a:ext cx="7498080"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6023917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76667" y="658999"/>
            <a:ext cx="6166422" cy="457200"/>
          </a:xfrm>
        </p:spPr>
        <p:txBody>
          <a:bodyPr anchor="b">
            <a:normAutofit/>
          </a:bodyPr>
          <a:lstStyle>
            <a:lvl1pPr marL="0" indent="0">
              <a:lnSpc>
                <a:spcPct val="130000"/>
              </a:lnSpc>
              <a:buNone/>
              <a:defRPr sz="1800" b="1"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376668" y="1116199"/>
            <a:ext cx="6166422" cy="206212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376668" y="3623098"/>
            <a:ext cx="6166421" cy="457200"/>
          </a:xfrm>
        </p:spPr>
        <p:txBody>
          <a:bodyPr anchor="b">
            <a:normAutofit/>
          </a:bodyPr>
          <a:lstStyle>
            <a:lvl1pPr marL="0" indent="0">
              <a:lnSpc>
                <a:spcPct val="99000"/>
              </a:lnSpc>
              <a:buNone/>
              <a:defRPr lang="en-US" sz="1800" b="1" kern="1200" cap="all" spc="150"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30000"/>
              </a:lnSpc>
              <a:spcBef>
                <a:spcPts val="930"/>
              </a:spcBef>
              <a:buFont typeface="Corbel" panose="020B0503020204020204" pitchFamily="34" charset="0"/>
              <a:buNone/>
            </a:pPr>
            <a:r>
              <a:rPr lang="en-US"/>
              <a:t>Click to edit Master text styles</a:t>
            </a:r>
          </a:p>
        </p:txBody>
      </p:sp>
      <p:sp>
        <p:nvSpPr>
          <p:cNvPr id="6" name="Content Placeholder 5"/>
          <p:cNvSpPr>
            <a:spLocks noGrp="1"/>
          </p:cNvSpPr>
          <p:nvPr>
            <p:ph sz="quarter" idx="4"/>
          </p:nvPr>
        </p:nvSpPr>
        <p:spPr>
          <a:xfrm>
            <a:off x="5376670" y="4102370"/>
            <a:ext cx="6166419" cy="20665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6D37C2A-BE2E-4840-A907-3254E2916C96}" type="datetime1">
              <a:rPr lang="en-US" smtClean="0"/>
              <a:t>9/21/2024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AEF9944-A4F6-4C59-AEBD-678D6480B8EA}" type="slidenum">
              <a:rPr lang="en-US" dirty="0"/>
              <a:t>‹#›</a:t>
            </a:fld>
            <a:endParaRPr lang="en-US" dirty="0"/>
          </a:p>
        </p:txBody>
      </p:sp>
      <p:sp>
        <p:nvSpPr>
          <p:cNvPr id="10" name="Title 9">
            <a:extLst>
              <a:ext uri="{FF2B5EF4-FFF2-40B4-BE49-F238E27FC236}">
                <a16:creationId xmlns:a16="http://schemas.microsoft.com/office/drawing/2014/main" id="{D26B370B-8381-431F-9492-0EA1205113EE}"/>
              </a:ext>
            </a:extLst>
          </p:cNvPr>
          <p:cNvSpPr>
            <a:spLocks noGrp="1"/>
          </p:cNvSpPr>
          <p:nvPr>
            <p:ph type="title"/>
          </p:nvPr>
        </p:nvSpPr>
        <p:spPr/>
        <p:txBody>
          <a:bodyPr/>
          <a:lstStyle/>
          <a:p>
            <a:r>
              <a:rPr lang="en-US"/>
              <a:t>Click to edit Master title style</a:t>
            </a:r>
          </a:p>
        </p:txBody>
      </p:sp>
      <p:sp>
        <p:nvSpPr>
          <p:cNvPr id="12" name="Rectangle 11">
            <a:extLst>
              <a:ext uri="{FF2B5EF4-FFF2-40B4-BE49-F238E27FC236}">
                <a16:creationId xmlns:a16="http://schemas.microsoft.com/office/drawing/2014/main" id="{DCA89085-2231-4A9C-B23C-B199A9DD26C5}"/>
              </a:ext>
            </a:extLst>
          </p:cNvPr>
          <p:cNvSpPr/>
          <p:nvPr/>
        </p:nvSpPr>
        <p:spPr>
          <a:xfrm rot="10800000">
            <a:off x="4693920" y="3396997"/>
            <a:ext cx="7498080"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006543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05CD215-1C45-48A0-8534-39FFE8A7C95A}" type="datetime1">
              <a:rPr lang="en-US" smtClean="0"/>
              <a:t>9/21/2024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AEF9944-A4F6-4C59-AEBD-678D6480B8EA}" type="slidenum">
              <a:rPr lang="en-US" dirty="0"/>
              <a:t>‹#›</a:t>
            </a:fld>
            <a:endParaRPr lang="en-US" dirty="0"/>
          </a:p>
        </p:txBody>
      </p:sp>
    </p:spTree>
    <p:extLst>
      <p:ext uri="{BB962C8B-B14F-4D97-AF65-F5344CB8AC3E}">
        <p14:creationId xmlns:p14="http://schemas.microsoft.com/office/powerpoint/2010/main" val="37175018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2"/>
        </a:solidFill>
        <a:effectLst/>
      </p:bgPr>
    </p:bg>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C7CF41D3-C6B9-4E99-9321-87C4E2168F46}"/>
              </a:ext>
            </a:extLst>
          </p:cNvPr>
          <p:cNvSpPr>
            <a:spLocks noGrp="1"/>
          </p:cNvSpPr>
          <p:nvPr>
            <p:ph type="dt" sz="half" idx="10"/>
          </p:nvPr>
        </p:nvSpPr>
        <p:spPr/>
        <p:txBody>
          <a:bodyPr/>
          <a:lstStyle/>
          <a:p>
            <a:fld id="{D3363A0F-DEF3-4134-98D0-2E1276938A8B}" type="datetime1">
              <a:rPr lang="en-US" smtClean="0"/>
              <a:t>9/21/2024</a:t>
            </a:fld>
            <a:endParaRPr lang="en-US" dirty="0"/>
          </a:p>
        </p:txBody>
      </p:sp>
      <p:sp>
        <p:nvSpPr>
          <p:cNvPr id="6" name="Footer Placeholder 5">
            <a:extLst>
              <a:ext uri="{FF2B5EF4-FFF2-40B4-BE49-F238E27FC236}">
                <a16:creationId xmlns:a16="http://schemas.microsoft.com/office/drawing/2014/main" id="{8B5BC6EB-07B1-46AF-AC33-E998BC6AA43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3E3A0C1-6562-4819-9E88-4C1378FD5DE4}"/>
              </a:ext>
            </a:extLst>
          </p:cNvPr>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16809955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7ACA29BA-0143-49FF-8608-DB1623D99537}"/>
              </a:ext>
            </a:extLst>
          </p:cNvPr>
          <p:cNvSpPr/>
          <p:nvPr/>
        </p:nvSpPr>
        <p:spPr>
          <a:xfrm>
            <a:off x="0" y="0"/>
            <a:ext cx="8248592"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753015" y="640079"/>
            <a:ext cx="2796066" cy="2551751"/>
          </a:xfrm>
        </p:spPr>
        <p:txBody>
          <a:bodyPr anchor="b">
            <a:normAutofit/>
          </a:bodyPr>
          <a:lstStyle>
            <a:lvl1pPr algn="l">
              <a:lnSpc>
                <a:spcPct val="135000"/>
              </a:lnSpc>
              <a:defRPr sz="3200"/>
            </a:lvl1pPr>
          </a:lstStyle>
          <a:p>
            <a:r>
              <a:rPr lang="en-US"/>
              <a:t>Click to edit Master title style</a:t>
            </a:r>
            <a:endParaRPr lang="en-US" dirty="0"/>
          </a:p>
        </p:txBody>
      </p:sp>
      <p:sp>
        <p:nvSpPr>
          <p:cNvPr id="3" name="Content Placeholder 2"/>
          <p:cNvSpPr>
            <a:spLocks noGrp="1"/>
          </p:cNvSpPr>
          <p:nvPr>
            <p:ph idx="1"/>
          </p:nvPr>
        </p:nvSpPr>
        <p:spPr>
          <a:xfrm>
            <a:off x="638818" y="640078"/>
            <a:ext cx="6969693" cy="5455921"/>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hasCustomPrompt="1"/>
          </p:nvPr>
        </p:nvSpPr>
        <p:spPr>
          <a:xfrm>
            <a:off x="8753015" y="3223803"/>
            <a:ext cx="2796066" cy="2872197"/>
          </a:xfrm>
        </p:spPr>
        <p:txBody>
          <a:bodyPr anchor="t">
            <a:normAutofit/>
          </a:bodyPr>
          <a:lstStyle>
            <a:lvl1pPr marL="0" indent="0">
              <a:spcBef>
                <a:spcPts val="1400"/>
              </a:spcBef>
              <a:buNone/>
              <a:defRPr sz="1800" b="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9" name="Rectangle 8">
            <a:extLst>
              <a:ext uri="{FF2B5EF4-FFF2-40B4-BE49-F238E27FC236}">
                <a16:creationId xmlns:a16="http://schemas.microsoft.com/office/drawing/2014/main" id="{3010CF18-370D-4E80-AE4C-396FFDFCAE5D}"/>
              </a:ext>
            </a:extLst>
          </p:cNvPr>
          <p:cNvSpPr/>
          <p:nvPr/>
        </p:nvSpPr>
        <p:spPr>
          <a:xfrm rot="5400000">
            <a:off x="485159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9">
            <a:extLst>
              <a:ext uri="{FF2B5EF4-FFF2-40B4-BE49-F238E27FC236}">
                <a16:creationId xmlns:a16="http://schemas.microsoft.com/office/drawing/2014/main" id="{C5EBFE9C-5A22-4462-9C51-E00C03F55C3D}"/>
              </a:ext>
            </a:extLst>
          </p:cNvPr>
          <p:cNvSpPr>
            <a:spLocks noGrp="1"/>
          </p:cNvSpPr>
          <p:nvPr>
            <p:ph type="dt" sz="half" idx="10"/>
          </p:nvPr>
        </p:nvSpPr>
        <p:spPr>
          <a:xfrm>
            <a:off x="8753015" y="6309360"/>
            <a:ext cx="1734207" cy="457200"/>
          </a:xfrm>
        </p:spPr>
        <p:txBody>
          <a:bodyPr/>
          <a:lstStyle>
            <a:lvl1pPr algn="l">
              <a:defRPr/>
            </a:lvl1pPr>
          </a:lstStyle>
          <a:p>
            <a:fld id="{61A2E4C8-2960-4ADD-862C-4D9643CB15AC}" type="datetime1">
              <a:rPr lang="en-US" smtClean="0"/>
              <a:t>9/21/2024</a:t>
            </a:fld>
            <a:endParaRPr lang="en-US" dirty="0"/>
          </a:p>
        </p:txBody>
      </p:sp>
      <p:sp>
        <p:nvSpPr>
          <p:cNvPr id="11" name="Footer Placeholder 10">
            <a:extLst>
              <a:ext uri="{FF2B5EF4-FFF2-40B4-BE49-F238E27FC236}">
                <a16:creationId xmlns:a16="http://schemas.microsoft.com/office/drawing/2014/main" id="{2EBBFF2E-AA66-4B76-9139-CB000B5A45D5}"/>
              </a:ext>
            </a:extLst>
          </p:cNvPr>
          <p:cNvSpPr>
            <a:spLocks noGrp="1"/>
          </p:cNvSpPr>
          <p:nvPr>
            <p:ph type="ftr" sz="quarter" idx="11"/>
          </p:nvPr>
        </p:nvSpPr>
        <p:spPr>
          <a:xfrm>
            <a:off x="638818" y="6309360"/>
            <a:ext cx="6993867" cy="457200"/>
          </a:xfrm>
        </p:spPr>
        <p:txBody>
          <a:bodyPr/>
          <a:lstStyle/>
          <a:p>
            <a:endParaRPr lang="en-US" dirty="0"/>
          </a:p>
        </p:txBody>
      </p:sp>
      <p:sp>
        <p:nvSpPr>
          <p:cNvPr id="12" name="Slide Number Placeholder 11">
            <a:extLst>
              <a:ext uri="{FF2B5EF4-FFF2-40B4-BE49-F238E27FC236}">
                <a16:creationId xmlns:a16="http://schemas.microsoft.com/office/drawing/2014/main" id="{A44F64C4-BF20-4F6B-B650-57C71C828A68}"/>
              </a:ext>
            </a:extLst>
          </p:cNvPr>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23362324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34996" y="640079"/>
            <a:ext cx="2714085" cy="2695903"/>
          </a:xfrm>
        </p:spPr>
        <p:txBody>
          <a:bodyPr anchor="b">
            <a:noAutofit/>
          </a:bodyPr>
          <a:lstStyle>
            <a:lvl1pPr algn="l">
              <a:lnSpc>
                <a:spcPct val="104000"/>
              </a:lnSpc>
              <a:defRPr sz="3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248592" cy="6857999"/>
          </a:xfrm>
          <a:solidFill>
            <a:schemeClr val="bg2">
              <a:lumMod val="9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hasCustomPrompt="1"/>
          </p:nvPr>
        </p:nvSpPr>
        <p:spPr>
          <a:xfrm>
            <a:off x="8834996" y="3429000"/>
            <a:ext cx="2714085" cy="2508026"/>
          </a:xfrm>
        </p:spPr>
        <p:txBody>
          <a:bodyPr anchor="t">
            <a:normAutofit/>
          </a:bodyPr>
          <a:lstStyle>
            <a:lvl1pPr marL="0" indent="0">
              <a:spcBef>
                <a:spcPts val="1400"/>
              </a:spcBef>
              <a:buNone/>
              <a:defRPr sz="1800" b="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9" name="Rectangle 8">
            <a:extLst>
              <a:ext uri="{FF2B5EF4-FFF2-40B4-BE49-F238E27FC236}">
                <a16:creationId xmlns:a16="http://schemas.microsoft.com/office/drawing/2014/main" id="{90949BC8-9ABF-49F6-851C-5DB0B86CA70D}"/>
              </a:ext>
            </a:extLst>
          </p:cNvPr>
          <p:cNvSpPr/>
          <p:nvPr/>
        </p:nvSpPr>
        <p:spPr>
          <a:xfrm rot="5400000">
            <a:off x="485159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a:extLst>
              <a:ext uri="{FF2B5EF4-FFF2-40B4-BE49-F238E27FC236}">
                <a16:creationId xmlns:a16="http://schemas.microsoft.com/office/drawing/2014/main" id="{04E1EE21-E3FA-4D43-B224-C664959637B0}"/>
              </a:ext>
            </a:extLst>
          </p:cNvPr>
          <p:cNvSpPr>
            <a:spLocks noGrp="1"/>
          </p:cNvSpPr>
          <p:nvPr>
            <p:ph type="dt" sz="half" idx="10"/>
          </p:nvPr>
        </p:nvSpPr>
        <p:spPr>
          <a:xfrm>
            <a:off x="8834997" y="6309360"/>
            <a:ext cx="1645920" cy="457200"/>
          </a:xfrm>
        </p:spPr>
        <p:txBody>
          <a:bodyPr/>
          <a:lstStyle/>
          <a:p>
            <a:fld id="{48BDEA15-09CD-4275-A8E0-385C965F48B0}" type="datetime1">
              <a:rPr lang="en-US" smtClean="0"/>
              <a:t>9/21/2024</a:t>
            </a:fld>
            <a:endParaRPr lang="en-US" dirty="0"/>
          </a:p>
        </p:txBody>
      </p:sp>
      <p:sp>
        <p:nvSpPr>
          <p:cNvPr id="7" name="Slide Number Placeholder 6">
            <a:extLst>
              <a:ext uri="{FF2B5EF4-FFF2-40B4-BE49-F238E27FC236}">
                <a16:creationId xmlns:a16="http://schemas.microsoft.com/office/drawing/2014/main" id="{A32D7F83-8993-4ED4-9F02-663CC085052F}"/>
              </a:ext>
            </a:extLst>
          </p:cNvPr>
          <p:cNvSpPr>
            <a:spLocks noGrp="1"/>
          </p:cNvSpPr>
          <p:nvPr>
            <p:ph type="sldNum" sz="quarter" idx="12"/>
          </p:nvPr>
        </p:nvSpPr>
        <p:spPr/>
        <p:txBody>
          <a:bodyPr/>
          <a:lstStyle/>
          <a:p>
            <a:fld id="{FAEF9944-A4F6-4C59-AEBD-678D6480B8EA}" type="slidenum">
              <a:rPr lang="en-US" smtClean="0"/>
              <a:pPr/>
              <a:t>‹#›</a:t>
            </a:fld>
            <a:endParaRPr lang="en-US" dirty="0"/>
          </a:p>
        </p:txBody>
      </p:sp>
      <p:sp>
        <p:nvSpPr>
          <p:cNvPr id="6" name="Footer Placeholder 5">
            <a:extLst>
              <a:ext uri="{FF2B5EF4-FFF2-40B4-BE49-F238E27FC236}">
                <a16:creationId xmlns:a16="http://schemas.microsoft.com/office/drawing/2014/main" id="{8E3678B7-E511-4CE1-BEE5-89E959B9BFD6}"/>
              </a:ext>
            </a:extLst>
          </p:cNvPr>
          <p:cNvSpPr>
            <a:spLocks noGrp="1"/>
          </p:cNvSpPr>
          <p:nvPr>
            <p:ph type="ftr" sz="quarter" idx="11"/>
          </p:nvPr>
        </p:nvSpPr>
        <p:spPr>
          <a:xfrm>
            <a:off x="640080" y="6309360"/>
            <a:ext cx="4946592" cy="457200"/>
          </a:xfrm>
        </p:spPr>
        <p:txBody>
          <a:bodyPr/>
          <a:lstStyle>
            <a:lvl1pPr>
              <a:defRPr>
                <a:solidFill>
                  <a:srgbClr val="FFFFFF"/>
                </a:solidFill>
                <a:effectLst>
                  <a:outerShdw blurRad="50800" dist="38100" dir="2700000" algn="tl" rotWithShape="0">
                    <a:prstClr val="black">
                      <a:alpha val="43000"/>
                    </a:prstClr>
                  </a:outerShdw>
                </a:effectLst>
              </a:defRPr>
            </a:lvl1pPr>
          </a:lstStyle>
          <a:p>
            <a:endParaRPr lang="en-US" dirty="0"/>
          </a:p>
        </p:txBody>
      </p:sp>
    </p:spTree>
    <p:extLst>
      <p:ext uri="{BB962C8B-B14F-4D97-AF65-F5344CB8AC3E}">
        <p14:creationId xmlns:p14="http://schemas.microsoft.com/office/powerpoint/2010/main" val="40746949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786F82F-1B47-46ED-8EAE-53EF71E59E9A}"/>
              </a:ext>
            </a:extLst>
          </p:cNvPr>
          <p:cNvSpPr/>
          <p:nvPr/>
        </p:nvSpPr>
        <p:spPr>
          <a:xfrm>
            <a:off x="4718302" y="0"/>
            <a:ext cx="7473698"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42918" y="705113"/>
            <a:ext cx="3411973" cy="5197498"/>
          </a:xfrm>
          <a:prstGeom prst="rect">
            <a:avLst/>
          </a:prstGeom>
        </p:spPr>
        <p:txBody>
          <a:bodyPr vert="horz" lIns="109728" tIns="109728" rIns="109728" bIns="9144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76671" y="705113"/>
            <a:ext cx="6172412" cy="5197497"/>
          </a:xfrm>
          <a:prstGeom prst="rect">
            <a:avLst/>
          </a:prstGeom>
        </p:spPr>
        <p:txBody>
          <a:bodyPr vert="horz" lIns="109728" tIns="109728" rIns="109728" bIns="9144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42917" y="6309360"/>
            <a:ext cx="3411973" cy="457200"/>
          </a:xfrm>
          <a:prstGeom prst="rect">
            <a:avLst/>
          </a:prstGeom>
        </p:spPr>
        <p:txBody>
          <a:bodyPr vert="horz" lIns="109728" tIns="109728" rIns="109728" bIns="91440" rtlCol="0" anchor="ctr"/>
          <a:lstStyle>
            <a:lvl1pPr algn="l">
              <a:defRPr sz="1200" spc="150" baseline="0">
                <a:solidFill>
                  <a:schemeClr val="tx1">
                    <a:lumMod val="75000"/>
                    <a:lumOff val="25000"/>
                  </a:schemeClr>
                </a:solidFill>
                <a:latin typeface="+mj-lt"/>
              </a:defRPr>
            </a:lvl1pPr>
          </a:lstStyle>
          <a:p>
            <a:fld id="{4AF8082C-0922-4249-A612-B415F5231620}" type="datetime1">
              <a:rPr lang="en-US" smtClean="0"/>
              <a:t>9/21/2024</a:t>
            </a:fld>
            <a:endParaRPr lang="en-US" dirty="0"/>
          </a:p>
        </p:txBody>
      </p:sp>
      <p:sp>
        <p:nvSpPr>
          <p:cNvPr id="5" name="Footer Placeholder 4"/>
          <p:cNvSpPr>
            <a:spLocks noGrp="1"/>
          </p:cNvSpPr>
          <p:nvPr>
            <p:ph type="ftr" sz="quarter" idx="3"/>
          </p:nvPr>
        </p:nvSpPr>
        <p:spPr>
          <a:xfrm>
            <a:off x="5376670" y="6309360"/>
            <a:ext cx="4946592" cy="457200"/>
          </a:xfrm>
          <a:prstGeom prst="rect">
            <a:avLst/>
          </a:prstGeom>
        </p:spPr>
        <p:txBody>
          <a:bodyPr vert="horz" lIns="109728" tIns="109728" rIns="109728" bIns="91440" rtlCol="0" anchor="ctr"/>
          <a:lstStyle>
            <a:lvl1pPr algn="l">
              <a:defRPr sz="1200" spc="150" baseline="0">
                <a:solidFill>
                  <a:schemeClr val="tx1">
                    <a:lumMod val="75000"/>
                    <a:lumOff val="25000"/>
                  </a:schemeClr>
                </a:solidFill>
                <a:latin typeface="+mj-lt"/>
              </a:defRPr>
            </a:lvl1pPr>
          </a:lstStyle>
          <a:p>
            <a:endParaRPr lang="en-US" dirty="0"/>
          </a:p>
        </p:txBody>
      </p:sp>
      <p:sp>
        <p:nvSpPr>
          <p:cNvPr id="6" name="Slide Number Placeholder 5"/>
          <p:cNvSpPr>
            <a:spLocks noGrp="1"/>
          </p:cNvSpPr>
          <p:nvPr>
            <p:ph type="sldNum" sz="quarter" idx="4"/>
          </p:nvPr>
        </p:nvSpPr>
        <p:spPr>
          <a:xfrm>
            <a:off x="10569202" y="6309360"/>
            <a:ext cx="979879" cy="457200"/>
          </a:xfrm>
          <a:prstGeom prst="rect">
            <a:avLst/>
          </a:prstGeom>
        </p:spPr>
        <p:txBody>
          <a:bodyPr vert="horz" lIns="109728" tIns="109728" rIns="109728" bIns="91440" rtlCol="0" anchor="b"/>
          <a:lstStyle>
            <a:lvl1pPr algn="r">
              <a:defRPr sz="1600" b="1" spc="150" baseline="0">
                <a:solidFill>
                  <a:schemeClr val="tx1">
                    <a:lumMod val="75000"/>
                    <a:lumOff val="25000"/>
                  </a:schemeClr>
                </a:solidFill>
                <a:latin typeface="+mj-lt"/>
              </a:defRPr>
            </a:lvl1pPr>
          </a:lstStyle>
          <a:p>
            <a:fld id="{FAEF9944-A4F6-4C59-AEBD-678D6480B8EA}" type="slidenum">
              <a:rPr lang="en-US" smtClean="0"/>
              <a:pPr/>
              <a:t>‹#›</a:t>
            </a:fld>
            <a:endParaRPr lang="en-US" dirty="0"/>
          </a:p>
        </p:txBody>
      </p:sp>
      <p:sp>
        <p:nvSpPr>
          <p:cNvPr id="21" name="Rectangle 20">
            <a:extLst>
              <a:ext uri="{FF2B5EF4-FFF2-40B4-BE49-F238E27FC236}">
                <a16:creationId xmlns:a16="http://schemas.microsoft.com/office/drawing/2014/main" id="{EF1BAF6F-6275-4646-9C59-331B29B9550F}"/>
              </a:ext>
            </a:extLst>
          </p:cNvPr>
          <p:cNvSpPr/>
          <p:nvPr/>
        </p:nvSpPr>
        <p:spPr>
          <a:xfrm rot="5400000">
            <a:off x="1257298"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97902136"/>
      </p:ext>
    </p:extLst>
  </p:cSld>
  <p:clrMap bg1="lt1" tx1="dk1" bg2="lt2" tx2="dk2" accent1="accent1" accent2="accent2" accent3="accent3" accent4="accent4" accent5="accent5" accent6="accent6" hlink="hlink" folHlink="folHlink"/>
  <p:sldLayoutIdLst>
    <p:sldLayoutId id="2147483760" r:id="rId1"/>
    <p:sldLayoutId id="2147483761" r:id="rId2"/>
    <p:sldLayoutId id="2147483762" r:id="rId3"/>
    <p:sldLayoutId id="2147483752" r:id="rId4"/>
    <p:sldLayoutId id="2147483753" r:id="rId5"/>
    <p:sldLayoutId id="2147483758" r:id="rId6"/>
    <p:sldLayoutId id="2147483754" r:id="rId7"/>
    <p:sldLayoutId id="2147483755" r:id="rId8"/>
    <p:sldLayoutId id="2147483756" r:id="rId9"/>
    <p:sldLayoutId id="2147483757" r:id="rId10"/>
    <p:sldLayoutId id="2147483759" r:id="rId11"/>
  </p:sldLayoutIdLst>
  <p:hf sldNum="0" hdr="0" ftr="0" dt="0"/>
  <p:txStyles>
    <p:titleStyle>
      <a:lvl1pPr algn="l" defTabSz="914400" rtl="0" eaLnBrk="1" latinLnBrk="0" hangingPunct="1">
        <a:lnSpc>
          <a:spcPct val="150000"/>
        </a:lnSpc>
        <a:spcBef>
          <a:spcPct val="0"/>
        </a:spcBef>
        <a:buNone/>
        <a:defRPr sz="3600" b="1" kern="1200" spc="150" baseline="0">
          <a:solidFill>
            <a:schemeClr val="tx1">
              <a:lumMod val="75000"/>
              <a:lumOff val="25000"/>
            </a:schemeClr>
          </a:solidFill>
          <a:latin typeface="+mj-lt"/>
          <a:ea typeface="+mj-ea"/>
          <a:cs typeface="+mj-cs"/>
        </a:defRPr>
      </a:lvl1pPr>
    </p:titleStyle>
    <p:bodyStyle>
      <a:lvl1pPr marL="0" indent="0" algn="l" defTabSz="914400" rtl="0" eaLnBrk="1" latinLnBrk="0" hangingPunct="1">
        <a:lnSpc>
          <a:spcPct val="140000"/>
        </a:lnSpc>
        <a:spcBef>
          <a:spcPts val="930"/>
        </a:spcBef>
        <a:buFont typeface="Corbel" panose="020B0503020204020204" pitchFamily="34" charset="0"/>
        <a:buNone/>
        <a:defRPr sz="1800" b="1" kern="1200" spc="150" baseline="0">
          <a:solidFill>
            <a:schemeClr val="tx1">
              <a:lumMod val="75000"/>
              <a:lumOff val="25000"/>
            </a:schemeClr>
          </a:solidFill>
          <a:latin typeface="+mn-lt"/>
          <a:ea typeface="+mn-ea"/>
          <a:cs typeface="+mn-cs"/>
        </a:defRPr>
      </a:lvl1pPr>
      <a:lvl2pPr marL="0" indent="0" algn="l" defTabSz="914400" rtl="0" eaLnBrk="1" latinLnBrk="0" hangingPunct="1">
        <a:lnSpc>
          <a:spcPct val="140000"/>
        </a:lnSpc>
        <a:spcBef>
          <a:spcPts val="930"/>
        </a:spcBef>
        <a:buFont typeface="Corbel" panose="020B0503020204020204" pitchFamily="34" charset="0"/>
        <a:buNone/>
        <a:defRPr sz="1600" kern="1200" spc="150" baseline="0">
          <a:solidFill>
            <a:schemeClr val="tx1">
              <a:lumMod val="75000"/>
              <a:lumOff val="25000"/>
            </a:schemeClr>
          </a:solidFill>
          <a:latin typeface="+mn-lt"/>
          <a:ea typeface="+mn-ea"/>
          <a:cs typeface="+mn-cs"/>
        </a:defRPr>
      </a:lvl2pPr>
      <a:lvl3pPr marL="0" indent="-320040" algn="l" defTabSz="914400" rtl="0" eaLnBrk="1" latinLnBrk="0" hangingPunct="1">
        <a:lnSpc>
          <a:spcPct val="140000"/>
        </a:lnSpc>
        <a:spcBef>
          <a:spcPts val="930"/>
        </a:spcBef>
        <a:buFont typeface="Corbel" panose="020B0503020204020204" pitchFamily="34" charset="0"/>
        <a:buChar char="–"/>
        <a:defRPr sz="1400" i="1" kern="1200" spc="150" baseline="0">
          <a:solidFill>
            <a:schemeClr val="tx1">
              <a:lumMod val="75000"/>
              <a:lumOff val="25000"/>
            </a:schemeClr>
          </a:solidFill>
          <a:latin typeface="+mn-lt"/>
          <a:ea typeface="+mn-ea"/>
          <a:cs typeface="+mn-cs"/>
        </a:defRPr>
      </a:lvl3pPr>
      <a:lvl4pPr marL="0" indent="-320040" algn="l" defTabSz="914400" rtl="0" eaLnBrk="1" latinLnBrk="0" hangingPunct="1">
        <a:lnSpc>
          <a:spcPct val="140000"/>
        </a:lnSpc>
        <a:spcBef>
          <a:spcPts val="930"/>
        </a:spcBef>
        <a:buFont typeface="Corbel" panose="020B0503020204020204" pitchFamily="34" charset="0"/>
        <a:buChar char="–"/>
        <a:defRPr sz="1400" kern="1200" spc="150" baseline="0">
          <a:solidFill>
            <a:schemeClr val="tx1">
              <a:lumMod val="75000"/>
              <a:lumOff val="25000"/>
            </a:schemeClr>
          </a:solidFill>
          <a:latin typeface="+mn-lt"/>
          <a:ea typeface="+mn-ea"/>
          <a:cs typeface="+mn-cs"/>
        </a:defRPr>
      </a:lvl4pPr>
      <a:lvl5pPr marL="0" indent="-320040" algn="l" defTabSz="914400" rtl="0" eaLnBrk="1" latinLnBrk="0" hangingPunct="1">
        <a:lnSpc>
          <a:spcPct val="140000"/>
        </a:lnSpc>
        <a:spcBef>
          <a:spcPts val="930"/>
        </a:spcBef>
        <a:buFont typeface="Corbel" panose="020B0503020204020204" pitchFamily="34" charset="0"/>
        <a:buChar char="–"/>
        <a:defRPr sz="1400" i="1" kern="1200" spc="150" baseline="0">
          <a:solidFill>
            <a:schemeClr val="tx1">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amworldgroup.com/blog/what-are-pr-campaigns-a-guide-to-a-successful-public-relations-campaign#:~:text=Components%20of%20a%20Successful%20PR%20Campaign%201%20Goal" TargetMode="External"/><Relationship Id="rId2" Type="http://schemas.openxmlformats.org/officeDocument/2006/relationships/hyperlink" Target="http://www.history.com/news/thomas-paine-common-sense-revolution"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725BC23-E0DD-4037-B2B8-7B6FA64543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199EE120-2D35-4A48-BAAE-238F986A13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4426072" cy="180407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Wavy 3D art">
            <a:extLst>
              <a:ext uri="{FF2B5EF4-FFF2-40B4-BE49-F238E27FC236}">
                <a16:creationId xmlns:a16="http://schemas.microsoft.com/office/drawing/2014/main" id="{6F15C065-BC25-5CCF-892C-2101FECBA806}"/>
              </a:ext>
            </a:extLst>
          </p:cNvPr>
          <p:cNvPicPr>
            <a:picLocks noChangeAspect="1"/>
          </p:cNvPicPr>
          <p:nvPr/>
        </p:nvPicPr>
        <p:blipFill>
          <a:blip r:embed="rId2"/>
          <a:srcRect l="15757" r="4827" b="4"/>
          <a:stretch/>
        </p:blipFill>
        <p:spPr>
          <a:xfrm>
            <a:off x="20" y="1804072"/>
            <a:ext cx="4458058" cy="4349801"/>
          </a:xfrm>
          <a:prstGeom prst="rect">
            <a:avLst/>
          </a:prstGeom>
        </p:spPr>
      </p:pic>
      <p:sp>
        <p:nvSpPr>
          <p:cNvPr id="13" name="Rectangle 12">
            <a:extLst>
              <a:ext uri="{FF2B5EF4-FFF2-40B4-BE49-F238E27FC236}">
                <a16:creationId xmlns:a16="http://schemas.microsoft.com/office/drawing/2014/main" id="{552F9EAC-0C70-441C-AC78-65174C2857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426076" y="1740090"/>
            <a:ext cx="7765922" cy="4427525"/>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882101" y="2146851"/>
            <a:ext cx="7064545" cy="2658269"/>
          </a:xfrm>
        </p:spPr>
        <p:txBody>
          <a:bodyPr anchor="b">
            <a:normAutofit fontScale="90000"/>
          </a:bodyPr>
          <a:lstStyle/>
          <a:p>
            <a:r>
              <a:rPr lang="en-US" dirty="0">
                <a:ea typeface="Meiryo"/>
              </a:rPr>
              <a:t>Common Sense By Thomas Paine </a:t>
            </a:r>
            <a:endParaRPr lang="en-US" dirty="0"/>
          </a:p>
        </p:txBody>
      </p:sp>
      <p:sp>
        <p:nvSpPr>
          <p:cNvPr id="3" name="Subtitle 2"/>
          <p:cNvSpPr>
            <a:spLocks noGrp="1"/>
          </p:cNvSpPr>
          <p:nvPr>
            <p:ph type="subTitle" idx="1"/>
          </p:nvPr>
        </p:nvSpPr>
        <p:spPr>
          <a:xfrm>
            <a:off x="4882102" y="4810937"/>
            <a:ext cx="6666980" cy="1172200"/>
          </a:xfrm>
        </p:spPr>
        <p:txBody>
          <a:bodyPr anchor="t">
            <a:normAutofit/>
          </a:bodyPr>
          <a:lstStyle/>
          <a:p>
            <a:r>
              <a:rPr lang="en-US" dirty="0">
                <a:ea typeface="Meiryo"/>
              </a:rPr>
              <a:t>A Successful Early PR Campaign</a:t>
            </a:r>
          </a:p>
        </p:txBody>
      </p:sp>
      <p:sp>
        <p:nvSpPr>
          <p:cNvPr id="15" name="Rectangle 14">
            <a:extLst>
              <a:ext uri="{FF2B5EF4-FFF2-40B4-BE49-F238E27FC236}">
                <a16:creationId xmlns:a16="http://schemas.microsoft.com/office/drawing/2014/main" id="{0D48F6B8-EF56-4340-982E-F4D6F5DC2F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1753806"/>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AC596C40-FEA6-4867-853D-CF37DE3B6B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049" y="6167615"/>
            <a:ext cx="12192001" cy="690385"/>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9DC7C5E2-274E-49A3-A8E0-46A5B8CAC3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109423"/>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D6CF8D2C-9E01-48EC-8DDF-8A1FF60AED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94070"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22D798-4AC0-8D88-8D80-BBB2A0E83932}"/>
              </a:ext>
            </a:extLst>
          </p:cNvPr>
          <p:cNvSpPr>
            <a:spLocks noGrp="1"/>
          </p:cNvSpPr>
          <p:nvPr>
            <p:ph type="title"/>
          </p:nvPr>
        </p:nvSpPr>
        <p:spPr/>
        <p:txBody>
          <a:bodyPr/>
          <a:lstStyle/>
          <a:p>
            <a:r>
              <a:rPr lang="en-US" dirty="0">
                <a:ea typeface="Meiryo"/>
              </a:rPr>
              <a:t>What made "Common Sense" a good campaign?</a:t>
            </a:r>
          </a:p>
        </p:txBody>
      </p:sp>
      <p:sp>
        <p:nvSpPr>
          <p:cNvPr id="3" name="Content Placeholder 2">
            <a:extLst>
              <a:ext uri="{FF2B5EF4-FFF2-40B4-BE49-F238E27FC236}">
                <a16:creationId xmlns:a16="http://schemas.microsoft.com/office/drawing/2014/main" id="{041E052D-F951-C947-E9BA-7502795373B1}"/>
              </a:ext>
            </a:extLst>
          </p:cNvPr>
          <p:cNvSpPr>
            <a:spLocks noGrp="1"/>
          </p:cNvSpPr>
          <p:nvPr>
            <p:ph idx="1"/>
          </p:nvPr>
        </p:nvSpPr>
        <p:spPr>
          <a:xfrm>
            <a:off x="4901802" y="705114"/>
            <a:ext cx="7133194" cy="6246626"/>
          </a:xfrm>
        </p:spPr>
        <p:txBody>
          <a:bodyPr vert="horz" lIns="109728" tIns="109728" rIns="109728" bIns="91440" rtlCol="0" anchor="ctr">
            <a:noAutofit/>
          </a:bodyPr>
          <a:lstStyle/>
          <a:p>
            <a:r>
              <a:rPr lang="en-US" sz="2000" dirty="0">
                <a:solidFill>
                  <a:srgbClr val="404040"/>
                </a:solidFill>
                <a:ea typeface="Meiryo"/>
              </a:rPr>
              <a:t>Common Sense relied on people using their feelings instead of getting bogged down in the politics. </a:t>
            </a:r>
          </a:p>
          <a:p>
            <a:pPr lvl="1"/>
            <a:r>
              <a:rPr lang="en-US" sz="1400" dirty="0">
                <a:solidFill>
                  <a:srgbClr val="404040"/>
                </a:solidFill>
                <a:ea typeface="Meiryo"/>
              </a:rPr>
              <a:t> </a:t>
            </a:r>
            <a:r>
              <a:rPr lang="en-US" dirty="0">
                <a:solidFill>
                  <a:srgbClr val="404040"/>
                </a:solidFill>
                <a:ea typeface="Meiryo"/>
              </a:rPr>
              <a:t> *This left the decision to the people, a powerful</a:t>
            </a:r>
            <a:endParaRPr lang="en-US">
              <a:solidFill>
                <a:srgbClr val="000000"/>
              </a:solidFill>
              <a:ea typeface="Meiryo"/>
            </a:endParaRPr>
          </a:p>
          <a:p>
            <a:pPr lvl="1"/>
            <a:r>
              <a:rPr lang="en-US" dirty="0">
                <a:solidFill>
                  <a:srgbClr val="404040"/>
                </a:solidFill>
                <a:ea typeface="Meiryo"/>
              </a:rPr>
              <a:t>  tool</a:t>
            </a:r>
            <a:endParaRPr lang="en-US">
              <a:solidFill>
                <a:srgbClr val="000000"/>
              </a:solidFill>
              <a:ea typeface="Meiryo"/>
            </a:endParaRPr>
          </a:p>
          <a:p>
            <a:r>
              <a:rPr lang="en-US" sz="2000" dirty="0">
                <a:solidFill>
                  <a:srgbClr val="404040"/>
                </a:solidFill>
                <a:ea typeface="Meiryo"/>
              </a:rPr>
              <a:t>Paine wrote to his peers on their level. </a:t>
            </a:r>
          </a:p>
          <a:p>
            <a:pPr lvl="1"/>
            <a:r>
              <a:rPr lang="en-US" sz="1400" dirty="0">
                <a:solidFill>
                  <a:srgbClr val="404040"/>
                </a:solidFill>
                <a:ea typeface="Meiryo"/>
              </a:rPr>
              <a:t> </a:t>
            </a:r>
            <a:r>
              <a:rPr lang="en-US" dirty="0">
                <a:solidFill>
                  <a:srgbClr val="404040"/>
                </a:solidFill>
                <a:ea typeface="Meiryo"/>
              </a:rPr>
              <a:t> *This made his message clear</a:t>
            </a:r>
            <a:endParaRPr lang="en-US" dirty="0">
              <a:solidFill>
                <a:srgbClr val="000000"/>
              </a:solidFill>
              <a:ea typeface="Meiryo"/>
            </a:endParaRPr>
          </a:p>
          <a:p>
            <a:pPr lvl="1"/>
            <a:r>
              <a:rPr lang="en-US" dirty="0">
                <a:solidFill>
                  <a:srgbClr val="404040"/>
                </a:solidFill>
                <a:ea typeface="Meiryo"/>
              </a:rPr>
              <a:t>  *Other writers of the time were writing</a:t>
            </a:r>
          </a:p>
          <a:p>
            <a:pPr lvl="1"/>
            <a:r>
              <a:rPr lang="en-US" dirty="0">
                <a:solidFill>
                  <a:srgbClr val="404040"/>
                </a:solidFill>
                <a:ea typeface="Meiryo"/>
              </a:rPr>
              <a:t>  politically, not in a language most would</a:t>
            </a:r>
          </a:p>
          <a:p>
            <a:pPr lvl="1"/>
            <a:r>
              <a:rPr lang="en-US" dirty="0">
                <a:solidFill>
                  <a:srgbClr val="404040"/>
                </a:solidFill>
                <a:ea typeface="Meiryo"/>
              </a:rPr>
              <a:t>  understand </a:t>
            </a:r>
            <a:endParaRPr lang="en-US">
              <a:ea typeface="Meiryo"/>
            </a:endParaRPr>
          </a:p>
          <a:p>
            <a:r>
              <a:rPr lang="en-US" sz="2000" dirty="0">
                <a:solidFill>
                  <a:srgbClr val="404040"/>
                </a:solidFill>
                <a:ea typeface="Meiryo"/>
              </a:rPr>
              <a:t>Pirated copies were floating around. </a:t>
            </a:r>
          </a:p>
          <a:p>
            <a:pPr lvl="1"/>
            <a:r>
              <a:rPr lang="en-US" dirty="0">
                <a:solidFill>
                  <a:srgbClr val="404040"/>
                </a:solidFill>
                <a:ea typeface="Meiryo"/>
              </a:rPr>
              <a:t>  *This made is work accessible and known </a:t>
            </a:r>
            <a:endParaRPr lang="en-US" dirty="0">
              <a:solidFill>
                <a:srgbClr val="000000"/>
              </a:solidFill>
              <a:ea typeface="Meiryo"/>
            </a:endParaRPr>
          </a:p>
          <a:p>
            <a:endParaRPr lang="en-US" sz="2400" dirty="0">
              <a:solidFill>
                <a:srgbClr val="404040"/>
              </a:solidFill>
              <a:ea typeface="Meiryo"/>
            </a:endParaRPr>
          </a:p>
          <a:p>
            <a:endParaRPr lang="en-US" sz="2400" dirty="0">
              <a:solidFill>
                <a:srgbClr val="404040"/>
              </a:solidFill>
              <a:ea typeface="Meiryo"/>
            </a:endParaRPr>
          </a:p>
        </p:txBody>
      </p:sp>
    </p:spTree>
    <p:extLst>
      <p:ext uri="{BB962C8B-B14F-4D97-AF65-F5344CB8AC3E}">
        <p14:creationId xmlns:p14="http://schemas.microsoft.com/office/powerpoint/2010/main" val="1694704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22D798-4AC0-8D88-8D80-BBB2A0E83932}"/>
              </a:ext>
            </a:extLst>
          </p:cNvPr>
          <p:cNvSpPr>
            <a:spLocks noGrp="1"/>
          </p:cNvSpPr>
          <p:nvPr>
            <p:ph type="title"/>
          </p:nvPr>
        </p:nvSpPr>
        <p:spPr/>
        <p:txBody>
          <a:bodyPr/>
          <a:lstStyle/>
          <a:p>
            <a:r>
              <a:rPr lang="en-US" dirty="0">
                <a:ea typeface="Meiryo"/>
              </a:rPr>
              <a:t>What made "Common Sense" a good campaign?</a:t>
            </a:r>
          </a:p>
        </p:txBody>
      </p:sp>
      <p:sp>
        <p:nvSpPr>
          <p:cNvPr id="3" name="Content Placeholder 2">
            <a:extLst>
              <a:ext uri="{FF2B5EF4-FFF2-40B4-BE49-F238E27FC236}">
                <a16:creationId xmlns:a16="http://schemas.microsoft.com/office/drawing/2014/main" id="{041E052D-F951-C947-E9BA-7502795373B1}"/>
              </a:ext>
            </a:extLst>
          </p:cNvPr>
          <p:cNvSpPr>
            <a:spLocks noGrp="1"/>
          </p:cNvSpPr>
          <p:nvPr>
            <p:ph idx="1"/>
          </p:nvPr>
        </p:nvSpPr>
        <p:spPr>
          <a:xfrm>
            <a:off x="4901802" y="705114"/>
            <a:ext cx="7133194" cy="6246626"/>
          </a:xfrm>
        </p:spPr>
        <p:txBody>
          <a:bodyPr vert="horz" lIns="109728" tIns="109728" rIns="109728" bIns="91440" rtlCol="0" anchor="ctr">
            <a:noAutofit/>
          </a:bodyPr>
          <a:lstStyle/>
          <a:p>
            <a:r>
              <a:rPr lang="en-US" sz="2000" dirty="0">
                <a:solidFill>
                  <a:srgbClr val="404040"/>
                </a:solidFill>
                <a:ea typeface="Meiryo"/>
              </a:rPr>
              <a:t>Many thought it was </a:t>
            </a:r>
            <a:r>
              <a:rPr lang="en-US" sz="2000" i="1" dirty="0">
                <a:solidFill>
                  <a:srgbClr val="404040"/>
                </a:solidFill>
                <a:ea typeface="Meiryo"/>
              </a:rPr>
              <a:t>the </a:t>
            </a:r>
            <a:r>
              <a:rPr lang="en-US" sz="2000" dirty="0">
                <a:solidFill>
                  <a:srgbClr val="404040"/>
                </a:solidFill>
                <a:ea typeface="Meiryo"/>
              </a:rPr>
              <a:t>document, not the Declaration of Independence.</a:t>
            </a:r>
          </a:p>
          <a:p>
            <a:pPr lvl="1"/>
            <a:r>
              <a:rPr lang="en-US" sz="1400" dirty="0">
                <a:solidFill>
                  <a:srgbClr val="404040"/>
                </a:solidFill>
                <a:ea typeface="Meiryo"/>
              </a:rPr>
              <a:t> </a:t>
            </a:r>
            <a:r>
              <a:rPr lang="en-US" dirty="0">
                <a:solidFill>
                  <a:srgbClr val="404040"/>
                </a:solidFill>
                <a:ea typeface="Meiryo"/>
              </a:rPr>
              <a:t> *This means it left an impact on its audience </a:t>
            </a:r>
          </a:p>
          <a:p>
            <a:endParaRPr lang="en-US" sz="2000" dirty="0">
              <a:solidFill>
                <a:srgbClr val="404040"/>
              </a:solidFill>
              <a:ea typeface="Meiryo"/>
            </a:endParaRPr>
          </a:p>
          <a:p>
            <a:endParaRPr lang="en-US" sz="2400" dirty="0">
              <a:solidFill>
                <a:srgbClr val="404040"/>
              </a:solidFill>
              <a:ea typeface="Meiryo"/>
            </a:endParaRPr>
          </a:p>
          <a:p>
            <a:endParaRPr lang="en-US" sz="2400" dirty="0">
              <a:solidFill>
                <a:srgbClr val="404040"/>
              </a:solidFill>
              <a:ea typeface="Meiryo"/>
            </a:endParaRPr>
          </a:p>
        </p:txBody>
      </p:sp>
    </p:spTree>
    <p:extLst>
      <p:ext uri="{BB962C8B-B14F-4D97-AF65-F5344CB8AC3E}">
        <p14:creationId xmlns:p14="http://schemas.microsoft.com/office/powerpoint/2010/main" val="39066085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22D798-4AC0-8D88-8D80-BBB2A0E83932}"/>
              </a:ext>
            </a:extLst>
          </p:cNvPr>
          <p:cNvSpPr>
            <a:spLocks noGrp="1"/>
          </p:cNvSpPr>
          <p:nvPr>
            <p:ph type="title"/>
          </p:nvPr>
        </p:nvSpPr>
        <p:spPr/>
        <p:txBody>
          <a:bodyPr/>
          <a:lstStyle/>
          <a:p>
            <a:r>
              <a:rPr lang="en-US" dirty="0">
                <a:ea typeface="Meiryo"/>
              </a:rPr>
              <a:t>What made "Common Sense" a good campaign?</a:t>
            </a:r>
          </a:p>
        </p:txBody>
      </p:sp>
      <p:sp>
        <p:nvSpPr>
          <p:cNvPr id="3" name="Content Placeholder 2">
            <a:extLst>
              <a:ext uri="{FF2B5EF4-FFF2-40B4-BE49-F238E27FC236}">
                <a16:creationId xmlns:a16="http://schemas.microsoft.com/office/drawing/2014/main" id="{041E052D-F951-C947-E9BA-7502795373B1}"/>
              </a:ext>
            </a:extLst>
          </p:cNvPr>
          <p:cNvSpPr>
            <a:spLocks noGrp="1"/>
          </p:cNvSpPr>
          <p:nvPr>
            <p:ph idx="1"/>
          </p:nvPr>
        </p:nvSpPr>
        <p:spPr>
          <a:xfrm>
            <a:off x="4857628" y="230245"/>
            <a:ext cx="7133194" cy="6876104"/>
          </a:xfrm>
        </p:spPr>
        <p:txBody>
          <a:bodyPr vert="horz" lIns="109728" tIns="109728" rIns="109728" bIns="91440" rtlCol="0" anchor="ctr">
            <a:noAutofit/>
          </a:bodyPr>
          <a:lstStyle/>
          <a:p>
            <a:endParaRPr lang="en-US" sz="2000" dirty="0">
              <a:solidFill>
                <a:srgbClr val="404040"/>
              </a:solidFill>
              <a:ea typeface="Meiryo"/>
            </a:endParaRPr>
          </a:p>
          <a:p>
            <a:endParaRPr lang="en-US" sz="2000" dirty="0">
              <a:solidFill>
                <a:srgbClr val="404040"/>
              </a:solidFill>
              <a:ea typeface="Meiryo"/>
            </a:endParaRPr>
          </a:p>
          <a:p>
            <a:endParaRPr lang="en-US" sz="2400" dirty="0">
              <a:solidFill>
                <a:srgbClr val="404040"/>
              </a:solidFill>
              <a:ea typeface="Meiryo"/>
            </a:endParaRPr>
          </a:p>
          <a:p>
            <a:r>
              <a:rPr lang="en-US" sz="2400" dirty="0">
                <a:solidFill>
                  <a:srgbClr val="404040"/>
                </a:solidFill>
                <a:ea typeface="Meiryo"/>
              </a:rPr>
              <a:t>Clarity</a:t>
            </a:r>
          </a:p>
          <a:p>
            <a:pPr lvl="1"/>
            <a:r>
              <a:rPr lang="en-US" sz="1400" dirty="0">
                <a:ea typeface="Meiryo"/>
              </a:rPr>
              <a:t> </a:t>
            </a:r>
            <a:r>
              <a:rPr lang="en-US" dirty="0">
                <a:ea typeface="Meiryo"/>
              </a:rPr>
              <a:t> *Thomas Paine wrote in language that the common</a:t>
            </a:r>
            <a:endParaRPr lang="en-US" dirty="0">
              <a:solidFill>
                <a:srgbClr val="000000"/>
              </a:solidFill>
              <a:ea typeface="Meiryo"/>
            </a:endParaRPr>
          </a:p>
          <a:p>
            <a:pPr lvl="1"/>
            <a:r>
              <a:rPr lang="en-US" dirty="0">
                <a:ea typeface="Meiryo"/>
              </a:rPr>
              <a:t>  man would understand, getting across his point that</a:t>
            </a:r>
            <a:endParaRPr lang="en-US" dirty="0">
              <a:solidFill>
                <a:srgbClr val="000000"/>
              </a:solidFill>
              <a:ea typeface="Meiryo"/>
            </a:endParaRPr>
          </a:p>
          <a:p>
            <a:pPr lvl="1"/>
            <a:r>
              <a:rPr lang="en-US" dirty="0">
                <a:ea typeface="Meiryo"/>
              </a:rPr>
              <a:t>  fighting Britain was, indeed, common sense. </a:t>
            </a:r>
            <a:endParaRPr lang="en-US" dirty="0">
              <a:solidFill>
                <a:srgbClr val="000000"/>
              </a:solidFill>
              <a:ea typeface="Meiryo"/>
            </a:endParaRPr>
          </a:p>
          <a:p>
            <a:r>
              <a:rPr lang="en-US" sz="2400" dirty="0">
                <a:solidFill>
                  <a:srgbClr val="404040"/>
                </a:solidFill>
                <a:ea typeface="Meiryo"/>
              </a:rPr>
              <a:t>Accessibility</a:t>
            </a:r>
          </a:p>
          <a:p>
            <a:pPr lvl="1"/>
            <a:r>
              <a:rPr lang="en-US" sz="1400" dirty="0">
                <a:solidFill>
                  <a:srgbClr val="404040"/>
                </a:solidFill>
                <a:ea typeface="Meiryo"/>
              </a:rPr>
              <a:t> </a:t>
            </a:r>
            <a:r>
              <a:rPr lang="en-US" dirty="0">
                <a:solidFill>
                  <a:srgbClr val="404040"/>
                </a:solidFill>
                <a:ea typeface="Meiryo"/>
              </a:rPr>
              <a:t> *Pirated copies were all over the place, meaning</a:t>
            </a:r>
            <a:endParaRPr lang="en-US" dirty="0">
              <a:solidFill>
                <a:srgbClr val="000000"/>
              </a:solidFill>
              <a:ea typeface="Meiryo"/>
            </a:endParaRPr>
          </a:p>
          <a:p>
            <a:pPr lvl="1"/>
            <a:r>
              <a:rPr lang="en-US" dirty="0">
                <a:solidFill>
                  <a:srgbClr val="404040"/>
                </a:solidFill>
                <a:ea typeface="Meiryo"/>
              </a:rPr>
              <a:t>  everyone saw his pamphlet. </a:t>
            </a:r>
            <a:endParaRPr lang="en-US" dirty="0">
              <a:solidFill>
                <a:srgbClr val="000000"/>
              </a:solidFill>
              <a:ea typeface="Meiryo"/>
            </a:endParaRPr>
          </a:p>
          <a:p>
            <a:r>
              <a:rPr lang="en-US" sz="2400" dirty="0">
                <a:solidFill>
                  <a:srgbClr val="404040"/>
                </a:solidFill>
                <a:ea typeface="Meiryo"/>
              </a:rPr>
              <a:t>Emotional Appeal</a:t>
            </a:r>
          </a:p>
          <a:p>
            <a:pPr lvl="1"/>
            <a:r>
              <a:rPr lang="en-US" sz="1400" dirty="0">
                <a:solidFill>
                  <a:srgbClr val="404040"/>
                </a:solidFill>
                <a:ea typeface="Meiryo"/>
              </a:rPr>
              <a:t> </a:t>
            </a:r>
            <a:r>
              <a:rPr lang="en-US" dirty="0">
                <a:solidFill>
                  <a:srgbClr val="404040"/>
                </a:solidFill>
                <a:ea typeface="Meiryo"/>
              </a:rPr>
              <a:t> *Paine focused on England's torment of the people,</a:t>
            </a:r>
            <a:endParaRPr lang="en-US" dirty="0">
              <a:solidFill>
                <a:srgbClr val="000000"/>
              </a:solidFill>
              <a:ea typeface="Meiryo"/>
            </a:endParaRPr>
          </a:p>
          <a:p>
            <a:pPr lvl="1"/>
            <a:r>
              <a:rPr lang="en-US" dirty="0">
                <a:solidFill>
                  <a:srgbClr val="404040"/>
                </a:solidFill>
                <a:ea typeface="Meiryo"/>
              </a:rPr>
              <a:t>  and he told them to go with their gut. </a:t>
            </a:r>
            <a:endParaRPr lang="en-US" dirty="0">
              <a:solidFill>
                <a:srgbClr val="000000"/>
              </a:solidFill>
              <a:ea typeface="Meiryo"/>
            </a:endParaRPr>
          </a:p>
          <a:p>
            <a:endParaRPr lang="en-US" sz="2400" dirty="0">
              <a:solidFill>
                <a:srgbClr val="404040"/>
              </a:solidFill>
              <a:ea typeface="Meiryo"/>
            </a:endParaRPr>
          </a:p>
          <a:p>
            <a:endParaRPr lang="en-US" sz="2400" dirty="0">
              <a:solidFill>
                <a:srgbClr val="404040"/>
              </a:solidFill>
              <a:ea typeface="Meiryo"/>
            </a:endParaRPr>
          </a:p>
          <a:p>
            <a:endParaRPr lang="en-US" sz="2400" dirty="0">
              <a:solidFill>
                <a:srgbClr val="404040"/>
              </a:solidFill>
              <a:ea typeface="Meiryo"/>
            </a:endParaRPr>
          </a:p>
          <a:p>
            <a:endParaRPr lang="en-US" sz="2400" dirty="0">
              <a:solidFill>
                <a:srgbClr val="404040"/>
              </a:solidFill>
              <a:ea typeface="Meiryo"/>
            </a:endParaRPr>
          </a:p>
        </p:txBody>
      </p:sp>
    </p:spTree>
    <p:extLst>
      <p:ext uri="{BB962C8B-B14F-4D97-AF65-F5344CB8AC3E}">
        <p14:creationId xmlns:p14="http://schemas.microsoft.com/office/powerpoint/2010/main" val="15470469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22D798-4AC0-8D88-8D80-BBB2A0E83932}"/>
              </a:ext>
            </a:extLst>
          </p:cNvPr>
          <p:cNvSpPr>
            <a:spLocks noGrp="1"/>
          </p:cNvSpPr>
          <p:nvPr>
            <p:ph type="title"/>
          </p:nvPr>
        </p:nvSpPr>
        <p:spPr/>
        <p:txBody>
          <a:bodyPr/>
          <a:lstStyle/>
          <a:p>
            <a:r>
              <a:rPr lang="en-US" dirty="0">
                <a:ea typeface="Meiryo"/>
              </a:rPr>
              <a:t>What made "Common Sense" a good campaign?</a:t>
            </a:r>
          </a:p>
        </p:txBody>
      </p:sp>
      <p:sp>
        <p:nvSpPr>
          <p:cNvPr id="3" name="Content Placeholder 2">
            <a:extLst>
              <a:ext uri="{FF2B5EF4-FFF2-40B4-BE49-F238E27FC236}">
                <a16:creationId xmlns:a16="http://schemas.microsoft.com/office/drawing/2014/main" id="{041E052D-F951-C947-E9BA-7502795373B1}"/>
              </a:ext>
            </a:extLst>
          </p:cNvPr>
          <p:cNvSpPr>
            <a:spLocks noGrp="1"/>
          </p:cNvSpPr>
          <p:nvPr>
            <p:ph idx="1"/>
          </p:nvPr>
        </p:nvSpPr>
        <p:spPr>
          <a:xfrm>
            <a:off x="4901802" y="20419"/>
            <a:ext cx="7133194" cy="6876104"/>
          </a:xfrm>
        </p:spPr>
        <p:txBody>
          <a:bodyPr vert="horz" lIns="109728" tIns="109728" rIns="109728" bIns="91440" rtlCol="0" anchor="ctr">
            <a:noAutofit/>
          </a:bodyPr>
          <a:lstStyle/>
          <a:p>
            <a:endParaRPr lang="en-US" sz="2000" dirty="0">
              <a:solidFill>
                <a:srgbClr val="404040"/>
              </a:solidFill>
              <a:ea typeface="Meiryo"/>
            </a:endParaRPr>
          </a:p>
          <a:p>
            <a:endParaRPr lang="en-US" sz="2000" dirty="0">
              <a:solidFill>
                <a:srgbClr val="404040"/>
              </a:solidFill>
              <a:ea typeface="Meiryo"/>
            </a:endParaRPr>
          </a:p>
          <a:p>
            <a:endParaRPr lang="en-US" sz="2400" dirty="0">
              <a:solidFill>
                <a:srgbClr val="404040"/>
              </a:solidFill>
              <a:ea typeface="Meiryo"/>
            </a:endParaRPr>
          </a:p>
          <a:p>
            <a:endParaRPr lang="en-US" dirty="0">
              <a:solidFill>
                <a:srgbClr val="404040"/>
              </a:solidFill>
              <a:ea typeface="Meiryo"/>
            </a:endParaRPr>
          </a:p>
          <a:p>
            <a:r>
              <a:rPr lang="en-US" sz="2400" dirty="0">
                <a:solidFill>
                  <a:srgbClr val="404040"/>
                </a:solidFill>
                <a:ea typeface="Meiryo"/>
              </a:rPr>
              <a:t>Targeted Messaging</a:t>
            </a:r>
          </a:p>
          <a:p>
            <a:pPr lvl="1"/>
            <a:r>
              <a:rPr lang="en-US" sz="1400" dirty="0">
                <a:solidFill>
                  <a:srgbClr val="404040"/>
                </a:solidFill>
                <a:ea typeface="Meiryo"/>
              </a:rPr>
              <a:t> </a:t>
            </a:r>
            <a:r>
              <a:rPr lang="en-US">
                <a:solidFill>
                  <a:srgbClr val="404040"/>
                </a:solidFill>
                <a:ea typeface="Meiryo"/>
              </a:rPr>
              <a:t> *Paine's message was clear and pointed to the issues</a:t>
            </a:r>
            <a:endParaRPr lang="en-US" dirty="0">
              <a:solidFill>
                <a:srgbClr val="000000"/>
              </a:solidFill>
              <a:ea typeface="Meiryo"/>
            </a:endParaRPr>
          </a:p>
          <a:p>
            <a:pPr lvl="1"/>
            <a:r>
              <a:rPr lang="en-US" dirty="0">
                <a:solidFill>
                  <a:srgbClr val="404040"/>
                </a:solidFill>
                <a:ea typeface="Meiryo"/>
              </a:rPr>
              <a:t>  of people he was writing for. </a:t>
            </a:r>
            <a:endParaRPr lang="en-US" dirty="0">
              <a:solidFill>
                <a:srgbClr val="000000"/>
              </a:solidFill>
              <a:ea typeface="Meiryo"/>
            </a:endParaRPr>
          </a:p>
          <a:p>
            <a:r>
              <a:rPr lang="en-US" sz="2400" dirty="0">
                <a:solidFill>
                  <a:srgbClr val="404040"/>
                </a:solidFill>
                <a:ea typeface="Meiryo"/>
              </a:rPr>
              <a:t>Timeliness</a:t>
            </a:r>
          </a:p>
          <a:p>
            <a:pPr lvl="1"/>
            <a:r>
              <a:rPr lang="en-US" sz="1400" dirty="0">
                <a:solidFill>
                  <a:srgbClr val="404040"/>
                </a:solidFill>
                <a:ea typeface="Meiryo"/>
              </a:rPr>
              <a:t> </a:t>
            </a:r>
            <a:r>
              <a:rPr lang="en-US" dirty="0">
                <a:solidFill>
                  <a:srgbClr val="404040"/>
                </a:solidFill>
                <a:ea typeface="Meiryo"/>
              </a:rPr>
              <a:t> *Paine wrote his piece at a critical time, and </a:t>
            </a:r>
            <a:r>
              <a:rPr lang="en-US">
                <a:solidFill>
                  <a:srgbClr val="404040"/>
                </a:solidFill>
                <a:ea typeface="Meiryo"/>
              </a:rPr>
              <a:t>it</a:t>
            </a:r>
            <a:endParaRPr lang="en-US" dirty="0">
              <a:solidFill>
                <a:srgbClr val="000000"/>
              </a:solidFill>
              <a:ea typeface="Meiryo"/>
            </a:endParaRPr>
          </a:p>
          <a:p>
            <a:pPr lvl="1"/>
            <a:r>
              <a:rPr lang="en-US" dirty="0">
                <a:solidFill>
                  <a:srgbClr val="404040"/>
                </a:solidFill>
                <a:ea typeface="Meiryo"/>
              </a:rPr>
              <a:t>  convinced many early Americans to stop calling</a:t>
            </a:r>
            <a:endParaRPr lang="en-US" dirty="0">
              <a:solidFill>
                <a:srgbClr val="000000"/>
              </a:solidFill>
              <a:ea typeface="Meiryo"/>
            </a:endParaRPr>
          </a:p>
          <a:p>
            <a:pPr lvl="1"/>
            <a:r>
              <a:rPr lang="en-US" dirty="0">
                <a:solidFill>
                  <a:srgbClr val="404040"/>
                </a:solidFill>
                <a:ea typeface="Meiryo"/>
              </a:rPr>
              <a:t>  themselves "citizens of Britain".</a:t>
            </a:r>
            <a:endParaRPr lang="en-US" dirty="0">
              <a:solidFill>
                <a:srgbClr val="000000"/>
              </a:solidFill>
              <a:ea typeface="Meiryo"/>
            </a:endParaRPr>
          </a:p>
          <a:p>
            <a:r>
              <a:rPr lang="en-US" sz="2400" dirty="0">
                <a:solidFill>
                  <a:srgbClr val="404040"/>
                </a:solidFill>
                <a:ea typeface="Meiryo"/>
              </a:rPr>
              <a:t>Consistency </a:t>
            </a:r>
          </a:p>
          <a:p>
            <a:pPr lvl="1"/>
            <a:r>
              <a:rPr lang="en-US" sz="1400" dirty="0">
                <a:solidFill>
                  <a:srgbClr val="404040"/>
                </a:solidFill>
                <a:ea typeface="Meiryo"/>
              </a:rPr>
              <a:t> </a:t>
            </a:r>
            <a:r>
              <a:rPr lang="en-US">
                <a:solidFill>
                  <a:srgbClr val="404040"/>
                </a:solidFill>
                <a:ea typeface="Meiryo"/>
              </a:rPr>
              <a:t> *Thomas Paine's message was clear throughout his</a:t>
            </a:r>
            <a:endParaRPr lang="en-US">
              <a:solidFill>
                <a:srgbClr val="000000"/>
              </a:solidFill>
              <a:ea typeface="Meiryo"/>
            </a:endParaRPr>
          </a:p>
          <a:p>
            <a:pPr lvl="1"/>
            <a:r>
              <a:rPr lang="en-US" dirty="0">
                <a:ea typeface="Meiryo"/>
              </a:rPr>
              <a:t>  whole pamphlet, really solidifying his argument. </a:t>
            </a:r>
          </a:p>
          <a:p>
            <a:endParaRPr lang="en-US" sz="2400" dirty="0">
              <a:ea typeface="Meiryo"/>
            </a:endParaRPr>
          </a:p>
          <a:p>
            <a:endParaRPr lang="en-US" sz="2400" dirty="0">
              <a:solidFill>
                <a:srgbClr val="404040"/>
              </a:solidFill>
              <a:ea typeface="Meiryo"/>
            </a:endParaRPr>
          </a:p>
        </p:txBody>
      </p:sp>
    </p:spTree>
    <p:extLst>
      <p:ext uri="{BB962C8B-B14F-4D97-AF65-F5344CB8AC3E}">
        <p14:creationId xmlns:p14="http://schemas.microsoft.com/office/powerpoint/2010/main" val="3218999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955DE2-E30C-5432-6BD5-59F0E53CB796}"/>
              </a:ext>
            </a:extLst>
          </p:cNvPr>
          <p:cNvSpPr>
            <a:spLocks noGrp="1"/>
          </p:cNvSpPr>
          <p:nvPr>
            <p:ph type="title"/>
          </p:nvPr>
        </p:nvSpPr>
        <p:spPr/>
        <p:txBody>
          <a:bodyPr/>
          <a:lstStyle/>
          <a:p>
            <a:r>
              <a:rPr lang="en-US" dirty="0">
                <a:ea typeface="Meiryo"/>
              </a:rPr>
              <a:t>The Impact </a:t>
            </a:r>
            <a:endParaRPr lang="en-US" dirty="0"/>
          </a:p>
        </p:txBody>
      </p:sp>
      <p:sp>
        <p:nvSpPr>
          <p:cNvPr id="3" name="Content Placeholder 2">
            <a:extLst>
              <a:ext uri="{FF2B5EF4-FFF2-40B4-BE49-F238E27FC236}">
                <a16:creationId xmlns:a16="http://schemas.microsoft.com/office/drawing/2014/main" id="{84A9FB1B-E5B0-0439-4CF0-BDC17EDFAC76}"/>
              </a:ext>
            </a:extLst>
          </p:cNvPr>
          <p:cNvSpPr>
            <a:spLocks noGrp="1"/>
          </p:cNvSpPr>
          <p:nvPr>
            <p:ph idx="1"/>
          </p:nvPr>
        </p:nvSpPr>
        <p:spPr>
          <a:xfrm>
            <a:off x="5177889" y="705113"/>
            <a:ext cx="6625193" cy="5815931"/>
          </a:xfrm>
        </p:spPr>
        <p:txBody>
          <a:bodyPr>
            <a:normAutofit/>
          </a:bodyPr>
          <a:lstStyle/>
          <a:p>
            <a:r>
              <a:rPr lang="en-US" sz="2000" dirty="0">
                <a:ea typeface="Meiryo"/>
              </a:rPr>
              <a:t>Common Sense has now been noted as one the most influential documents in the American Revolution. Before it, support for the war on Britain was minimal. Because of it, support was gained, and we are who we are today. This means "Common Sense" hit the goal of a successful PR campaign:</a:t>
            </a:r>
            <a:r>
              <a:rPr lang="en-US" sz="2000" dirty="0">
                <a:solidFill>
                  <a:srgbClr val="404040"/>
                </a:solidFill>
                <a:ea typeface="Meiryo"/>
              </a:rPr>
              <a:t> "</a:t>
            </a:r>
            <a:r>
              <a:rPr lang="en-US" dirty="0">
                <a:solidFill>
                  <a:srgbClr val="222222"/>
                </a:solidFill>
                <a:ea typeface="Meiryo"/>
              </a:rPr>
              <a:t>creating meaningful engagements that resonate with {the} audience". </a:t>
            </a:r>
            <a:endParaRPr lang="en-US">
              <a:ea typeface="Meiryo"/>
            </a:endParaRPr>
          </a:p>
        </p:txBody>
      </p:sp>
    </p:spTree>
    <p:extLst>
      <p:ext uri="{BB962C8B-B14F-4D97-AF65-F5344CB8AC3E}">
        <p14:creationId xmlns:p14="http://schemas.microsoft.com/office/powerpoint/2010/main" val="9203582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761E9-CD29-1F65-E44D-8827387294CF}"/>
              </a:ext>
            </a:extLst>
          </p:cNvPr>
          <p:cNvSpPr>
            <a:spLocks noGrp="1"/>
          </p:cNvSpPr>
          <p:nvPr>
            <p:ph type="title"/>
          </p:nvPr>
        </p:nvSpPr>
        <p:spPr/>
        <p:txBody>
          <a:bodyPr/>
          <a:lstStyle/>
          <a:p>
            <a:r>
              <a:rPr lang="en-US" dirty="0">
                <a:ea typeface="Meiryo"/>
              </a:rPr>
              <a:t>SOURCES </a:t>
            </a:r>
            <a:endParaRPr lang="en-US" dirty="0"/>
          </a:p>
        </p:txBody>
      </p:sp>
      <p:sp>
        <p:nvSpPr>
          <p:cNvPr id="3" name="Content Placeholder 2">
            <a:extLst>
              <a:ext uri="{FF2B5EF4-FFF2-40B4-BE49-F238E27FC236}">
                <a16:creationId xmlns:a16="http://schemas.microsoft.com/office/drawing/2014/main" id="{967550BE-6E28-7B6D-2E22-6996CE6D56A6}"/>
              </a:ext>
            </a:extLst>
          </p:cNvPr>
          <p:cNvSpPr>
            <a:spLocks noGrp="1"/>
          </p:cNvSpPr>
          <p:nvPr>
            <p:ph idx="1"/>
          </p:nvPr>
        </p:nvSpPr>
        <p:spPr>
          <a:xfrm>
            <a:off x="4769280" y="1191026"/>
            <a:ext cx="7420324" cy="5197497"/>
          </a:xfrm>
        </p:spPr>
        <p:txBody>
          <a:bodyPr vert="horz" lIns="109728" tIns="109728" rIns="109728" bIns="91440" rtlCol="0" anchor="ctr">
            <a:noAutofit/>
          </a:bodyPr>
          <a:lstStyle/>
          <a:p>
            <a:r>
              <a:rPr lang="en-US" sz="1600" b="0">
                <a:latin typeface="Times New Roman"/>
                <a:cs typeface="Times New Roman"/>
              </a:rPr>
              <a:t>Kiger, Patrick J. “How Thomas Paine’s “Common Sense” Helped Inspire the American Revolution.” </a:t>
            </a:r>
            <a:r>
              <a:rPr lang="en-US" sz="1600" b="0" i="1">
                <a:latin typeface="Times New Roman"/>
                <a:cs typeface="Times New Roman"/>
              </a:rPr>
              <a:t>HISTORY</a:t>
            </a:r>
            <a:r>
              <a:rPr lang="en-US" sz="1600" b="0">
                <a:latin typeface="Times New Roman"/>
                <a:cs typeface="Times New Roman"/>
              </a:rPr>
              <a:t>, A&amp;E Television Networks, 28 June 2021, </a:t>
            </a:r>
            <a:r>
              <a:rPr lang="en-US" sz="1600" b="0" dirty="0">
                <a:latin typeface="Times New Roman"/>
                <a:cs typeface="Times New Roman"/>
                <a:hlinkClick r:id="rId2"/>
              </a:rPr>
              <a:t>www.history.com/news/thomas-paine-common-sense-revolution</a:t>
            </a:r>
            <a:r>
              <a:rPr lang="en-US" sz="1600" b="0">
                <a:latin typeface="Times New Roman"/>
                <a:cs typeface="Times New Roman"/>
              </a:rPr>
              <a:t>.</a:t>
            </a:r>
            <a:endParaRPr lang="en-US" sz="1600">
              <a:ea typeface="Meiryo"/>
            </a:endParaRPr>
          </a:p>
          <a:p>
            <a:endParaRPr lang="en-US" sz="1600" b="0" dirty="0">
              <a:latin typeface="Times New Roman"/>
              <a:ea typeface="Meiryo"/>
              <a:cs typeface="Times New Roman"/>
            </a:endParaRPr>
          </a:p>
          <a:p>
            <a:r>
              <a:rPr lang="en-US" sz="1600" b="0" dirty="0">
                <a:latin typeface="Times New Roman"/>
                <a:ea typeface="Meiryo"/>
                <a:cs typeface="Times New Roman"/>
              </a:rPr>
              <a:t>Maria </a:t>
            </a:r>
            <a:r>
              <a:rPr lang="en-US" sz="1600" b="0" err="1">
                <a:latin typeface="Times New Roman"/>
                <a:ea typeface="Meiryo"/>
                <a:cs typeface="Times New Roman"/>
              </a:rPr>
              <a:t>Kanic</a:t>
            </a:r>
            <a:r>
              <a:rPr lang="en-US" sz="1600" b="0" dirty="0">
                <a:latin typeface="Times New Roman"/>
                <a:ea typeface="Meiryo"/>
                <a:cs typeface="Times New Roman"/>
              </a:rPr>
              <a:t>. “What Are PR Campaigns? A Guide to a Successful Public Relations Campaign - AMW.” </a:t>
            </a:r>
            <a:r>
              <a:rPr lang="en-US" sz="1600" b="0" i="1" dirty="0">
                <a:latin typeface="Times New Roman"/>
                <a:ea typeface="Meiryo"/>
                <a:cs typeface="Times New Roman"/>
              </a:rPr>
              <a:t>AMW</a:t>
            </a:r>
            <a:r>
              <a:rPr lang="en-US" sz="1600" b="0" dirty="0">
                <a:latin typeface="Times New Roman"/>
                <a:ea typeface="Meiryo"/>
                <a:cs typeface="Times New Roman"/>
              </a:rPr>
              <a:t>, 3 Apr. 2024, </a:t>
            </a:r>
            <a:r>
              <a:rPr lang="en-US" sz="1600" b="0" dirty="0">
                <a:latin typeface="Times New Roman"/>
                <a:ea typeface="Meiryo"/>
                <a:cs typeface="Times New Roman"/>
                <a:hlinkClick r:id="rId3"/>
              </a:rPr>
              <a:t>www.amworldgroup.com/blog/what-are-pr-campaigns-a-guide-to-a-successful-public-relations-campaign#:~:text=Components%20of%20a%20Successful%20PR%20Campaign%201%20Goal</a:t>
            </a:r>
            <a:r>
              <a:rPr lang="en-US" sz="1600" b="0" dirty="0">
                <a:latin typeface="Times New Roman"/>
                <a:ea typeface="Meiryo"/>
                <a:cs typeface="Times New Roman"/>
              </a:rPr>
              <a:t>. Accessed 22 Sept. 2024.</a:t>
            </a:r>
          </a:p>
          <a:p>
            <a:endParaRPr lang="en-US" sz="1600" b="0" dirty="0">
              <a:latin typeface="Times New Roman"/>
              <a:ea typeface="Meiryo"/>
              <a:cs typeface="Times New Roman"/>
            </a:endParaRPr>
          </a:p>
          <a:p>
            <a:r>
              <a:rPr lang="en-US" sz="1600" b="0" dirty="0">
                <a:latin typeface="Times New Roman"/>
                <a:ea typeface="Meiryo"/>
                <a:cs typeface="Times New Roman"/>
              </a:rPr>
              <a:t>Team, Editorial. “Understanding Public Relations in War Context: Strategies and Impacts - Total Military Insight.” </a:t>
            </a:r>
            <a:r>
              <a:rPr lang="en-US" sz="1600" b="0" i="1" dirty="0">
                <a:latin typeface="Times New Roman"/>
                <a:ea typeface="Meiryo"/>
                <a:cs typeface="Times New Roman"/>
              </a:rPr>
              <a:t>The Insurance Universe</a:t>
            </a:r>
            <a:r>
              <a:rPr lang="en-US" sz="1600" b="0" dirty="0">
                <a:latin typeface="Times New Roman"/>
                <a:ea typeface="Meiryo"/>
                <a:cs typeface="Times New Roman"/>
              </a:rPr>
              <a:t>, 8 Aug. 2024, totalmilitaryinsight.com/public-relations-in-war-context/. Accessed 22 Sept. 2024.</a:t>
            </a:r>
            <a:endParaRPr lang="en-US" sz="1600" dirty="0">
              <a:ea typeface="Meiryo"/>
            </a:endParaRPr>
          </a:p>
          <a:p>
            <a:endParaRPr lang="en-US" dirty="0">
              <a:ea typeface="Meiryo"/>
            </a:endParaRPr>
          </a:p>
        </p:txBody>
      </p:sp>
    </p:spTree>
    <p:extLst>
      <p:ext uri="{BB962C8B-B14F-4D97-AF65-F5344CB8AC3E}">
        <p14:creationId xmlns:p14="http://schemas.microsoft.com/office/powerpoint/2010/main" val="8020613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CEAED33-90BB-97B7-571D-1290E0C548B4}"/>
              </a:ext>
            </a:extLst>
          </p:cNvPr>
          <p:cNvSpPr>
            <a:spLocks noGrp="1"/>
          </p:cNvSpPr>
          <p:nvPr>
            <p:ph idx="1"/>
          </p:nvPr>
        </p:nvSpPr>
        <p:spPr>
          <a:xfrm>
            <a:off x="-1703" y="640078"/>
            <a:ext cx="8272822" cy="5455921"/>
          </a:xfrm>
        </p:spPr>
        <p:txBody>
          <a:bodyPr vert="horz" lIns="109728" tIns="109728" rIns="109728" bIns="91440" rtlCol="0" anchor="ctr">
            <a:noAutofit/>
          </a:bodyPr>
          <a:lstStyle/>
          <a:p>
            <a:r>
              <a:rPr lang="en-US" sz="3900" b="0" dirty="0">
                <a:solidFill>
                  <a:srgbClr val="000000"/>
                </a:solidFill>
                <a:latin typeface="Meiryo"/>
                <a:ea typeface="Meiryo"/>
              </a:rPr>
              <a:t>“</a:t>
            </a:r>
            <a:r>
              <a:rPr lang="en-US" sz="3900" b="0" dirty="0">
                <a:solidFill>
                  <a:srgbClr val="222222"/>
                </a:solidFill>
                <a:latin typeface="Meiryo"/>
                <a:ea typeface="Meiryo"/>
              </a:rPr>
              <a:t>A successful </a:t>
            </a:r>
            <a:r>
              <a:rPr lang="en-US" sz="3900" b="0" dirty="0">
                <a:latin typeface="Meiryo"/>
                <a:ea typeface="Meiryo"/>
              </a:rPr>
              <a:t>PR campaign</a:t>
            </a:r>
            <a:r>
              <a:rPr lang="en-US" sz="3900" b="0" dirty="0">
                <a:solidFill>
                  <a:srgbClr val="222222"/>
                </a:solidFill>
                <a:latin typeface="Meiryo"/>
                <a:ea typeface="Meiryo"/>
              </a:rPr>
              <a:t> isn’t just about getting your brand’s name out there; it’s about creating meaningful engagements that resonate with your audience.”</a:t>
            </a:r>
          </a:p>
          <a:p>
            <a:r>
              <a:rPr lang="en-US" sz="2600" b="0" dirty="0">
                <a:solidFill>
                  <a:srgbClr val="222222"/>
                </a:solidFill>
                <a:latin typeface="Meiryo"/>
                <a:ea typeface="Meiryo"/>
              </a:rPr>
              <a:t>~Maria </a:t>
            </a:r>
            <a:r>
              <a:rPr lang="en-US" sz="2600" b="0" err="1">
                <a:solidFill>
                  <a:srgbClr val="222222"/>
                </a:solidFill>
                <a:latin typeface="Meiryo"/>
                <a:ea typeface="Meiryo"/>
              </a:rPr>
              <a:t>Kanic</a:t>
            </a:r>
            <a:endParaRPr lang="en-US" sz="2600" b="0">
              <a:solidFill>
                <a:srgbClr val="222222"/>
              </a:solidFill>
              <a:latin typeface="Meiryo"/>
              <a:ea typeface="Meiryo"/>
            </a:endParaRPr>
          </a:p>
        </p:txBody>
      </p:sp>
    </p:spTree>
    <p:extLst>
      <p:ext uri="{BB962C8B-B14F-4D97-AF65-F5344CB8AC3E}">
        <p14:creationId xmlns:p14="http://schemas.microsoft.com/office/powerpoint/2010/main" val="37461585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22D798-4AC0-8D88-8D80-BBB2A0E83932}"/>
              </a:ext>
            </a:extLst>
          </p:cNvPr>
          <p:cNvSpPr>
            <a:spLocks noGrp="1"/>
          </p:cNvSpPr>
          <p:nvPr>
            <p:ph type="title"/>
          </p:nvPr>
        </p:nvSpPr>
        <p:spPr/>
        <p:txBody>
          <a:bodyPr/>
          <a:lstStyle/>
          <a:p>
            <a:r>
              <a:rPr lang="en-US" dirty="0">
                <a:ea typeface="Meiryo"/>
              </a:rPr>
              <a:t>What makes a good PR campaign?</a:t>
            </a:r>
            <a:endParaRPr lang="en-US" dirty="0"/>
          </a:p>
        </p:txBody>
      </p:sp>
      <p:sp>
        <p:nvSpPr>
          <p:cNvPr id="3" name="Content Placeholder 2">
            <a:extLst>
              <a:ext uri="{FF2B5EF4-FFF2-40B4-BE49-F238E27FC236}">
                <a16:creationId xmlns:a16="http://schemas.microsoft.com/office/drawing/2014/main" id="{041E052D-F951-C947-E9BA-7502795373B1}"/>
              </a:ext>
            </a:extLst>
          </p:cNvPr>
          <p:cNvSpPr>
            <a:spLocks noGrp="1"/>
          </p:cNvSpPr>
          <p:nvPr>
            <p:ph idx="1"/>
          </p:nvPr>
        </p:nvSpPr>
        <p:spPr>
          <a:xfrm>
            <a:off x="4835541" y="307549"/>
            <a:ext cx="7133194" cy="6246626"/>
          </a:xfrm>
        </p:spPr>
        <p:txBody>
          <a:bodyPr vert="horz" lIns="109728" tIns="109728" rIns="109728" bIns="91440" rtlCol="0" anchor="ctr">
            <a:noAutofit/>
          </a:bodyPr>
          <a:lstStyle/>
          <a:p>
            <a:r>
              <a:rPr lang="en-US" sz="2400" dirty="0">
                <a:ea typeface="Meiryo"/>
              </a:rPr>
              <a:t>Clarity</a:t>
            </a:r>
            <a:endParaRPr lang="en-US" sz="2400">
              <a:ea typeface="Meiryo"/>
            </a:endParaRPr>
          </a:p>
          <a:p>
            <a:pPr lvl="1"/>
            <a:r>
              <a:rPr lang="en-US" sz="1800" b="1" dirty="0">
                <a:ea typeface="Meiryo"/>
              </a:rPr>
              <a:t> </a:t>
            </a:r>
            <a:r>
              <a:rPr lang="en-US" dirty="0">
                <a:ea typeface="Meiryo"/>
              </a:rPr>
              <a:t> *Clear language makes the audience</a:t>
            </a:r>
          </a:p>
          <a:p>
            <a:pPr lvl="1"/>
            <a:r>
              <a:rPr lang="en-US" dirty="0">
                <a:ea typeface="Meiryo"/>
              </a:rPr>
              <a:t>  understand your point and not get lost in</a:t>
            </a:r>
          </a:p>
          <a:p>
            <a:pPr lvl="1"/>
            <a:r>
              <a:rPr lang="en-US" dirty="0">
                <a:ea typeface="Meiryo"/>
              </a:rPr>
              <a:t>  complicated language</a:t>
            </a:r>
          </a:p>
          <a:p>
            <a:r>
              <a:rPr lang="en-US" sz="2400" dirty="0">
                <a:ea typeface="Meiryo"/>
              </a:rPr>
              <a:t>Accessibility</a:t>
            </a:r>
          </a:p>
          <a:p>
            <a:pPr lvl="1"/>
            <a:r>
              <a:rPr lang="en-US" sz="1800" b="1" dirty="0">
                <a:ea typeface="Meiryo"/>
              </a:rPr>
              <a:t> </a:t>
            </a:r>
            <a:r>
              <a:rPr lang="en-US" dirty="0">
                <a:ea typeface="Meiryo"/>
              </a:rPr>
              <a:t> *Your campaign has to be broadly distributed and</a:t>
            </a:r>
          </a:p>
          <a:p>
            <a:pPr lvl="1"/>
            <a:r>
              <a:rPr lang="en-US" dirty="0">
                <a:ea typeface="Meiryo"/>
              </a:rPr>
              <a:t>  easy for the people you are trying to convince to get</a:t>
            </a:r>
            <a:endParaRPr lang="en-US" dirty="0"/>
          </a:p>
          <a:p>
            <a:r>
              <a:rPr lang="en-US" sz="2400" dirty="0">
                <a:ea typeface="Meiryo"/>
              </a:rPr>
              <a:t>Emotional Appeal</a:t>
            </a:r>
          </a:p>
          <a:p>
            <a:pPr lvl="1"/>
            <a:r>
              <a:rPr lang="en-US" dirty="0">
                <a:ea typeface="Meiryo"/>
              </a:rPr>
              <a:t>  *If you make your audience feel something, they</a:t>
            </a:r>
            <a:endParaRPr lang="en-US" dirty="0">
              <a:solidFill>
                <a:srgbClr val="000000"/>
              </a:solidFill>
              <a:ea typeface="Meiryo"/>
            </a:endParaRPr>
          </a:p>
          <a:p>
            <a:pPr lvl="1"/>
            <a:r>
              <a:rPr lang="en-US" dirty="0">
                <a:ea typeface="Meiryo"/>
              </a:rPr>
              <a:t>  remember you</a:t>
            </a:r>
            <a:endParaRPr lang="en-US" dirty="0">
              <a:solidFill>
                <a:srgbClr val="000000"/>
              </a:solidFill>
              <a:ea typeface="Meiryo"/>
            </a:endParaRPr>
          </a:p>
          <a:p>
            <a:r>
              <a:rPr lang="en-US" sz="2400" dirty="0">
                <a:ea typeface="Meiryo"/>
              </a:rPr>
              <a:t>Targeted Messaging</a:t>
            </a:r>
          </a:p>
          <a:p>
            <a:pPr lvl="1"/>
            <a:r>
              <a:rPr lang="en-US" dirty="0">
                <a:ea typeface="Meiryo"/>
              </a:rPr>
              <a:t>  *Make sure your message is clear and focused </a:t>
            </a:r>
            <a:endParaRPr lang="en-US" dirty="0">
              <a:solidFill>
                <a:srgbClr val="000000"/>
              </a:solidFill>
              <a:ea typeface="Meiryo"/>
            </a:endParaRPr>
          </a:p>
        </p:txBody>
      </p:sp>
    </p:spTree>
    <p:extLst>
      <p:ext uri="{BB962C8B-B14F-4D97-AF65-F5344CB8AC3E}">
        <p14:creationId xmlns:p14="http://schemas.microsoft.com/office/powerpoint/2010/main" val="6790990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CEAED33-90BB-97B7-571D-1290E0C548B4}"/>
              </a:ext>
            </a:extLst>
          </p:cNvPr>
          <p:cNvSpPr>
            <a:spLocks noGrp="1"/>
          </p:cNvSpPr>
          <p:nvPr>
            <p:ph idx="1"/>
          </p:nvPr>
        </p:nvSpPr>
        <p:spPr>
          <a:xfrm>
            <a:off x="-1703" y="-443"/>
            <a:ext cx="8272822" cy="6836355"/>
          </a:xfrm>
        </p:spPr>
        <p:txBody>
          <a:bodyPr vert="horz" lIns="109728" tIns="109728" rIns="109728" bIns="91440" rtlCol="0" anchor="ctr">
            <a:noAutofit/>
          </a:bodyPr>
          <a:lstStyle/>
          <a:p>
            <a:r>
              <a:rPr lang="en-US" sz="2800" b="0" dirty="0">
                <a:solidFill>
                  <a:schemeClr val="tx1"/>
                </a:solidFill>
                <a:latin typeface="Meiryo"/>
                <a:ea typeface="Meiryo"/>
                <a:cs typeface="Segoe UI"/>
              </a:rPr>
              <a:t>"Messaging in warfare serves as a critical tool for influencing public perception and shaping the narrative surrounding military actions. Effective messaging can bolster support for operations, both domestically and internationally, while also undermining adversary morale. It conveys objectives, justifications, and anticipated outcomes to various stakeholders."</a:t>
            </a:r>
          </a:p>
          <a:p>
            <a:r>
              <a:rPr lang="en-US" b="0" dirty="0">
                <a:solidFill>
                  <a:srgbClr val="222222"/>
                </a:solidFill>
                <a:latin typeface="Meiryo"/>
                <a:ea typeface="Meiryo"/>
              </a:rPr>
              <a:t>~Total Military Insight</a:t>
            </a:r>
          </a:p>
        </p:txBody>
      </p:sp>
    </p:spTree>
    <p:extLst>
      <p:ext uri="{BB962C8B-B14F-4D97-AF65-F5344CB8AC3E}">
        <p14:creationId xmlns:p14="http://schemas.microsoft.com/office/powerpoint/2010/main" val="38413762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22D798-4AC0-8D88-8D80-BBB2A0E83932}"/>
              </a:ext>
            </a:extLst>
          </p:cNvPr>
          <p:cNvSpPr>
            <a:spLocks noGrp="1"/>
          </p:cNvSpPr>
          <p:nvPr>
            <p:ph type="title"/>
          </p:nvPr>
        </p:nvSpPr>
        <p:spPr/>
        <p:txBody>
          <a:bodyPr/>
          <a:lstStyle/>
          <a:p>
            <a:r>
              <a:rPr lang="en-US" dirty="0">
                <a:ea typeface="Meiryo"/>
              </a:rPr>
              <a:t>What makes a good wartime</a:t>
            </a:r>
            <a:br>
              <a:rPr lang="en-US" dirty="0">
                <a:ea typeface="Meiryo"/>
              </a:rPr>
            </a:br>
            <a:r>
              <a:rPr lang="en-US" dirty="0">
                <a:ea typeface="Meiryo"/>
              </a:rPr>
              <a:t>campaign?</a:t>
            </a:r>
          </a:p>
        </p:txBody>
      </p:sp>
      <p:sp>
        <p:nvSpPr>
          <p:cNvPr id="3" name="Content Placeholder 2">
            <a:extLst>
              <a:ext uri="{FF2B5EF4-FFF2-40B4-BE49-F238E27FC236}">
                <a16:creationId xmlns:a16="http://schemas.microsoft.com/office/drawing/2014/main" id="{041E052D-F951-C947-E9BA-7502795373B1}"/>
              </a:ext>
            </a:extLst>
          </p:cNvPr>
          <p:cNvSpPr>
            <a:spLocks noGrp="1"/>
          </p:cNvSpPr>
          <p:nvPr>
            <p:ph idx="1"/>
          </p:nvPr>
        </p:nvSpPr>
        <p:spPr>
          <a:xfrm>
            <a:off x="4835541" y="616766"/>
            <a:ext cx="7133194" cy="6246626"/>
          </a:xfrm>
        </p:spPr>
        <p:txBody>
          <a:bodyPr vert="horz" lIns="109728" tIns="109728" rIns="109728" bIns="91440" rtlCol="0" anchor="ctr">
            <a:noAutofit/>
          </a:bodyPr>
          <a:lstStyle/>
          <a:p>
            <a:r>
              <a:rPr lang="en-US" sz="2400" dirty="0">
                <a:ea typeface="Meiryo"/>
              </a:rPr>
              <a:t>Clarity</a:t>
            </a:r>
            <a:endParaRPr lang="en-US" sz="2400">
              <a:ea typeface="Meiryo"/>
            </a:endParaRPr>
          </a:p>
          <a:p>
            <a:pPr lvl="1"/>
            <a:r>
              <a:rPr lang="en-US" sz="1800" b="1" dirty="0">
                <a:ea typeface="Meiryo"/>
              </a:rPr>
              <a:t> </a:t>
            </a:r>
            <a:r>
              <a:rPr lang="en-US" dirty="0">
                <a:ea typeface="Meiryo"/>
              </a:rPr>
              <a:t> *Make your campaign straightforward and easy to</a:t>
            </a:r>
          </a:p>
          <a:p>
            <a:pPr lvl="1"/>
            <a:r>
              <a:rPr lang="en-US" dirty="0">
                <a:ea typeface="Meiryo"/>
              </a:rPr>
              <a:t>  comprehend </a:t>
            </a:r>
            <a:endParaRPr lang="en-US">
              <a:ea typeface="Meiryo"/>
            </a:endParaRPr>
          </a:p>
          <a:p>
            <a:r>
              <a:rPr lang="en-US" sz="2400" dirty="0">
                <a:ea typeface="Meiryo"/>
              </a:rPr>
              <a:t>Timeliness</a:t>
            </a:r>
          </a:p>
          <a:p>
            <a:pPr lvl="1"/>
            <a:r>
              <a:rPr lang="en-US" sz="1800" b="1" dirty="0">
                <a:ea typeface="Meiryo"/>
              </a:rPr>
              <a:t> </a:t>
            </a:r>
            <a:r>
              <a:rPr lang="en-US" dirty="0">
                <a:ea typeface="Meiryo"/>
              </a:rPr>
              <a:t> *In war, if your message isn't quick, it is too late</a:t>
            </a:r>
          </a:p>
          <a:p>
            <a:pPr lvl="1"/>
            <a:r>
              <a:rPr lang="en-US" sz="2200" b="1" dirty="0">
                <a:ea typeface="Meiryo"/>
              </a:rPr>
              <a:t>Consistency</a:t>
            </a:r>
          </a:p>
          <a:p>
            <a:pPr lvl="1"/>
            <a:r>
              <a:rPr lang="en-US" dirty="0">
                <a:ea typeface="Meiryo"/>
              </a:rPr>
              <a:t>  *Make sure you have a uniform messaging system</a:t>
            </a:r>
            <a:endParaRPr lang="en-US" dirty="0">
              <a:solidFill>
                <a:srgbClr val="000000"/>
              </a:solidFill>
              <a:ea typeface="Meiryo"/>
            </a:endParaRPr>
          </a:p>
          <a:p>
            <a:endParaRPr lang="en-US" sz="2400" dirty="0">
              <a:solidFill>
                <a:srgbClr val="404040"/>
              </a:solidFill>
              <a:ea typeface="Meiryo"/>
            </a:endParaRPr>
          </a:p>
        </p:txBody>
      </p:sp>
    </p:spTree>
    <p:extLst>
      <p:ext uri="{BB962C8B-B14F-4D97-AF65-F5344CB8AC3E}">
        <p14:creationId xmlns:p14="http://schemas.microsoft.com/office/powerpoint/2010/main" val="8771284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22D798-4AC0-8D88-8D80-BBB2A0E83932}"/>
              </a:ext>
            </a:extLst>
          </p:cNvPr>
          <p:cNvSpPr>
            <a:spLocks noGrp="1"/>
          </p:cNvSpPr>
          <p:nvPr>
            <p:ph type="title"/>
          </p:nvPr>
        </p:nvSpPr>
        <p:spPr/>
        <p:txBody>
          <a:bodyPr/>
          <a:lstStyle/>
          <a:p>
            <a:r>
              <a:rPr lang="en-US" dirty="0">
                <a:ea typeface="Meiryo"/>
              </a:rPr>
              <a:t>What makes a good wartime</a:t>
            </a:r>
            <a:br>
              <a:rPr lang="en-US" dirty="0">
                <a:ea typeface="Meiryo"/>
              </a:rPr>
            </a:br>
            <a:r>
              <a:rPr lang="en-US" dirty="0">
                <a:ea typeface="Meiryo"/>
              </a:rPr>
              <a:t>campaign?</a:t>
            </a:r>
          </a:p>
        </p:txBody>
      </p:sp>
      <p:sp>
        <p:nvSpPr>
          <p:cNvPr id="3" name="Content Placeholder 2">
            <a:extLst>
              <a:ext uri="{FF2B5EF4-FFF2-40B4-BE49-F238E27FC236}">
                <a16:creationId xmlns:a16="http://schemas.microsoft.com/office/drawing/2014/main" id="{041E052D-F951-C947-E9BA-7502795373B1}"/>
              </a:ext>
            </a:extLst>
          </p:cNvPr>
          <p:cNvSpPr>
            <a:spLocks noGrp="1"/>
          </p:cNvSpPr>
          <p:nvPr>
            <p:ph idx="1"/>
          </p:nvPr>
        </p:nvSpPr>
        <p:spPr>
          <a:xfrm>
            <a:off x="4835541" y="616766"/>
            <a:ext cx="7133194" cy="6246626"/>
          </a:xfrm>
        </p:spPr>
        <p:txBody>
          <a:bodyPr vert="horz" lIns="109728" tIns="109728" rIns="109728" bIns="91440" rtlCol="0" anchor="ctr">
            <a:noAutofit/>
          </a:bodyPr>
          <a:lstStyle/>
          <a:p>
            <a:r>
              <a:rPr lang="en-US" sz="2400" dirty="0">
                <a:solidFill>
                  <a:srgbClr val="404040"/>
                </a:solidFill>
                <a:ea typeface="Meiryo"/>
              </a:rPr>
              <a:t>Proper military campaigning can entirely change the public's outlook on war.</a:t>
            </a:r>
          </a:p>
          <a:p>
            <a:endParaRPr lang="en-US" sz="2400" dirty="0">
              <a:solidFill>
                <a:srgbClr val="404040"/>
              </a:solidFill>
              <a:ea typeface="Meiryo"/>
            </a:endParaRPr>
          </a:p>
        </p:txBody>
      </p:sp>
    </p:spTree>
    <p:extLst>
      <p:ext uri="{BB962C8B-B14F-4D97-AF65-F5344CB8AC3E}">
        <p14:creationId xmlns:p14="http://schemas.microsoft.com/office/powerpoint/2010/main" val="14761701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CEAED33-90BB-97B7-571D-1290E0C548B4}"/>
              </a:ext>
            </a:extLst>
          </p:cNvPr>
          <p:cNvSpPr>
            <a:spLocks noGrp="1"/>
          </p:cNvSpPr>
          <p:nvPr>
            <p:ph idx="1"/>
          </p:nvPr>
        </p:nvSpPr>
        <p:spPr>
          <a:xfrm>
            <a:off x="-1703" y="-443"/>
            <a:ext cx="8272822" cy="6836355"/>
          </a:xfrm>
        </p:spPr>
        <p:txBody>
          <a:bodyPr vert="horz" lIns="109728" tIns="109728" rIns="109728" bIns="91440" rtlCol="0" anchor="ctr">
            <a:noAutofit/>
          </a:bodyPr>
          <a:lstStyle/>
          <a:p>
            <a:r>
              <a:rPr lang="en-US" sz="2400" b="0" dirty="0">
                <a:solidFill>
                  <a:schemeClr val="tx1"/>
                </a:solidFill>
                <a:latin typeface="Meiryo"/>
                <a:ea typeface="Open Sans"/>
                <a:cs typeface="Open Sans"/>
              </a:rPr>
              <a:t>"By promoting the idea of American exceptionalism and the need to form a new nation to realize its promise, Paine’s pamphlet not only attracted public support for the Revolution but put the rebellion’s leaders under pressure to declare independence. And even after the victory over the British, Paine’s influence persisted, and some of his ideas found their way into the U.S. Constitution and the Bill of Rights."</a:t>
            </a:r>
            <a:endParaRPr lang="en-US" sz="2400">
              <a:solidFill>
                <a:schemeClr val="tx1"/>
              </a:solidFill>
              <a:latin typeface="Meiryo"/>
              <a:ea typeface="Meiryo"/>
            </a:endParaRPr>
          </a:p>
          <a:p>
            <a:r>
              <a:rPr lang="en-US" sz="1600" b="0" dirty="0">
                <a:solidFill>
                  <a:srgbClr val="222222"/>
                </a:solidFill>
                <a:latin typeface="Meiryo"/>
                <a:ea typeface="Meiryo"/>
              </a:rPr>
              <a:t>~History Channel</a:t>
            </a:r>
          </a:p>
        </p:txBody>
      </p:sp>
    </p:spTree>
    <p:extLst>
      <p:ext uri="{BB962C8B-B14F-4D97-AF65-F5344CB8AC3E}">
        <p14:creationId xmlns:p14="http://schemas.microsoft.com/office/powerpoint/2010/main" val="24867059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CEAED33-90BB-97B7-571D-1290E0C548B4}"/>
              </a:ext>
            </a:extLst>
          </p:cNvPr>
          <p:cNvSpPr>
            <a:spLocks noGrp="1"/>
          </p:cNvSpPr>
          <p:nvPr>
            <p:ph idx="1"/>
          </p:nvPr>
        </p:nvSpPr>
        <p:spPr>
          <a:xfrm>
            <a:off x="-1703" y="-443"/>
            <a:ext cx="8272822" cy="6836355"/>
          </a:xfrm>
        </p:spPr>
        <p:txBody>
          <a:bodyPr vert="horz" lIns="109728" tIns="109728" rIns="109728" bIns="91440" rtlCol="0" anchor="ctr">
            <a:noAutofit/>
          </a:bodyPr>
          <a:lstStyle/>
          <a:p>
            <a:r>
              <a:rPr lang="en-US" sz="3200" b="0" dirty="0">
                <a:solidFill>
                  <a:schemeClr val="tx1"/>
                </a:solidFill>
                <a:latin typeface="Meiryo"/>
                <a:ea typeface="Open Sans"/>
                <a:cs typeface="Open Sans"/>
              </a:rPr>
              <a:t>"Common Sense, like a ray of revelation, has come in seasonably to clear our doubts, and to fix our choice."</a:t>
            </a:r>
            <a:endParaRPr lang="en-US" sz="1800">
              <a:solidFill>
                <a:schemeClr val="tx1"/>
              </a:solidFill>
              <a:latin typeface="Meiryo"/>
              <a:ea typeface="Meiryo"/>
            </a:endParaRPr>
          </a:p>
          <a:p>
            <a:r>
              <a:rPr lang="en-US" sz="1800" b="0" dirty="0">
                <a:solidFill>
                  <a:schemeClr val="tx1"/>
                </a:solidFill>
                <a:latin typeface="Meiryo"/>
                <a:ea typeface="Meiryo"/>
              </a:rPr>
              <a:t>~John Adams, April 1776 </a:t>
            </a:r>
          </a:p>
        </p:txBody>
      </p:sp>
    </p:spTree>
    <p:extLst>
      <p:ext uri="{BB962C8B-B14F-4D97-AF65-F5344CB8AC3E}">
        <p14:creationId xmlns:p14="http://schemas.microsoft.com/office/powerpoint/2010/main" val="15363287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22D798-4AC0-8D88-8D80-BBB2A0E83932}"/>
              </a:ext>
            </a:extLst>
          </p:cNvPr>
          <p:cNvSpPr>
            <a:spLocks noGrp="1"/>
          </p:cNvSpPr>
          <p:nvPr>
            <p:ph type="title"/>
          </p:nvPr>
        </p:nvSpPr>
        <p:spPr/>
        <p:txBody>
          <a:bodyPr/>
          <a:lstStyle/>
          <a:p>
            <a:r>
              <a:rPr lang="en-US" dirty="0">
                <a:ea typeface="Meiryo"/>
              </a:rPr>
              <a:t>What did "Common Sense" argue?</a:t>
            </a:r>
          </a:p>
        </p:txBody>
      </p:sp>
      <p:sp>
        <p:nvSpPr>
          <p:cNvPr id="3" name="Content Placeholder 2">
            <a:extLst>
              <a:ext uri="{FF2B5EF4-FFF2-40B4-BE49-F238E27FC236}">
                <a16:creationId xmlns:a16="http://schemas.microsoft.com/office/drawing/2014/main" id="{041E052D-F951-C947-E9BA-7502795373B1}"/>
              </a:ext>
            </a:extLst>
          </p:cNvPr>
          <p:cNvSpPr>
            <a:spLocks noGrp="1"/>
          </p:cNvSpPr>
          <p:nvPr>
            <p:ph idx="1"/>
          </p:nvPr>
        </p:nvSpPr>
        <p:spPr>
          <a:xfrm>
            <a:off x="4835541" y="616766"/>
            <a:ext cx="7133194" cy="6246626"/>
          </a:xfrm>
        </p:spPr>
        <p:txBody>
          <a:bodyPr vert="horz" lIns="109728" tIns="109728" rIns="109728" bIns="91440" rtlCol="0" anchor="ctr">
            <a:noAutofit/>
          </a:bodyPr>
          <a:lstStyle/>
          <a:p>
            <a:r>
              <a:rPr lang="en-US" sz="2400" dirty="0">
                <a:solidFill>
                  <a:srgbClr val="404040"/>
                </a:solidFill>
                <a:ea typeface="Meiryo"/>
              </a:rPr>
              <a:t>The government exists to serve the people. </a:t>
            </a:r>
          </a:p>
          <a:p>
            <a:r>
              <a:rPr lang="en-US" sz="2400" dirty="0">
                <a:solidFill>
                  <a:srgbClr val="404040"/>
                </a:solidFill>
                <a:ea typeface="Meiryo"/>
              </a:rPr>
              <a:t>Having a king is a bad idea. </a:t>
            </a:r>
          </a:p>
          <a:p>
            <a:r>
              <a:rPr lang="en-US" sz="2400" dirty="0">
                <a:solidFill>
                  <a:srgbClr val="404040"/>
                </a:solidFill>
                <a:ea typeface="Meiryo"/>
              </a:rPr>
              <a:t>America needs to be the home of the free. </a:t>
            </a:r>
          </a:p>
          <a:p>
            <a:r>
              <a:rPr lang="en-US" sz="2400" dirty="0">
                <a:solidFill>
                  <a:srgbClr val="404040"/>
                </a:solidFill>
                <a:latin typeface="Meiryo"/>
                <a:ea typeface="Meiryo"/>
                <a:cs typeface="Open Sans"/>
              </a:rPr>
              <a:t>America had a rare opportunity to create a new nation.</a:t>
            </a:r>
          </a:p>
          <a:p>
            <a:r>
              <a:rPr lang="en-US" sz="2400" dirty="0">
                <a:solidFill>
                  <a:srgbClr val="404040"/>
                </a:solidFill>
                <a:latin typeface="Meiryo"/>
                <a:ea typeface="Meiryo"/>
                <a:cs typeface="Open Sans"/>
              </a:rPr>
              <a:t>A strong central government was a must. </a:t>
            </a:r>
          </a:p>
        </p:txBody>
      </p:sp>
    </p:spTree>
    <p:extLst>
      <p:ext uri="{BB962C8B-B14F-4D97-AF65-F5344CB8AC3E}">
        <p14:creationId xmlns:p14="http://schemas.microsoft.com/office/powerpoint/2010/main" val="3892496348"/>
      </p:ext>
    </p:extLst>
  </p:cSld>
  <p:clrMapOvr>
    <a:masterClrMapping/>
  </p:clrMapOvr>
</p:sld>
</file>

<file path=ppt/theme/theme1.xml><?xml version="1.0" encoding="utf-8"?>
<a:theme xmlns:a="http://schemas.openxmlformats.org/drawingml/2006/main" name="ShojiVTI">
  <a:themeElements>
    <a:clrScheme name="AnalogousFromRegularSeed_2SEEDS">
      <a:dk1>
        <a:srgbClr val="000000"/>
      </a:dk1>
      <a:lt1>
        <a:srgbClr val="FFFFFF"/>
      </a:lt1>
      <a:dk2>
        <a:srgbClr val="23323E"/>
      </a:dk2>
      <a:lt2>
        <a:srgbClr val="E8E4E2"/>
      </a:lt2>
      <a:accent1>
        <a:srgbClr val="3B93B1"/>
      </a:accent1>
      <a:accent2>
        <a:srgbClr val="46B4A2"/>
      </a:accent2>
      <a:accent3>
        <a:srgbClr val="4D74C3"/>
      </a:accent3>
      <a:accent4>
        <a:srgbClr val="B13B58"/>
      </a:accent4>
      <a:accent5>
        <a:srgbClr val="C3614D"/>
      </a:accent5>
      <a:accent6>
        <a:srgbClr val="B1813B"/>
      </a:accent6>
      <a:hlink>
        <a:srgbClr val="BF603F"/>
      </a:hlink>
      <a:folHlink>
        <a:srgbClr val="7F7F7F"/>
      </a:folHlink>
    </a:clrScheme>
    <a:fontScheme name="Custom 7">
      <a:majorFont>
        <a:latin typeface="Meiryo"/>
        <a:ea typeface=""/>
        <a:cs typeface=""/>
      </a:majorFont>
      <a:minorFont>
        <a:latin typeface="Meiryo"/>
        <a:ea typeface=""/>
        <a:cs typeface=""/>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hojiVTI" id="{00D0DDEB-E771-48E5-9E96-0647434F08B1}" vid="{9D22D596-7FD0-4F89-958C-AD79A0949111}"/>
    </a:ext>
  </a:extLst>
</a:theme>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ShojiVTI</vt:lpstr>
      <vt:lpstr>Common Sense By Thomas Paine </vt:lpstr>
      <vt:lpstr>PowerPoint Presentation</vt:lpstr>
      <vt:lpstr>What makes a good PR campaign?</vt:lpstr>
      <vt:lpstr>PowerPoint Presentation</vt:lpstr>
      <vt:lpstr>What makes a good wartime campaign?</vt:lpstr>
      <vt:lpstr>What makes a good wartime campaign?</vt:lpstr>
      <vt:lpstr>PowerPoint Presentation</vt:lpstr>
      <vt:lpstr>PowerPoint Presentation</vt:lpstr>
      <vt:lpstr>What did "Common Sense" argue?</vt:lpstr>
      <vt:lpstr>What made "Common Sense" a good campaign?</vt:lpstr>
      <vt:lpstr>What made "Common Sense" a good campaign?</vt:lpstr>
      <vt:lpstr>What made "Common Sense" a good campaign?</vt:lpstr>
      <vt:lpstr>What made "Common Sense" a good campaign?</vt:lpstr>
      <vt:lpstr>The Impact </vt:lpstr>
      <vt:lpstr>SOURCES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327</cp:revision>
  <dcterms:created xsi:type="dcterms:W3CDTF">2024-09-22T01:03:02Z</dcterms:created>
  <dcterms:modified xsi:type="dcterms:W3CDTF">2024-09-22T02:10:16Z</dcterms:modified>
</cp:coreProperties>
</file>